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57" r:id="rId6"/>
    <p:sldId id="263" r:id="rId7"/>
    <p:sldId id="264" r:id="rId8"/>
    <p:sldId id="265" r:id="rId9"/>
    <p:sldId id="277" r:id="rId10"/>
    <p:sldId id="266" r:id="rId11"/>
    <p:sldId id="267" r:id="rId12"/>
    <p:sldId id="268" r:id="rId13"/>
    <p:sldId id="269" r:id="rId14"/>
    <p:sldId id="272" r:id="rId15"/>
    <p:sldId id="276" r:id="rId16"/>
    <p:sldId id="273" r:id="rId17"/>
    <p:sldId id="274" r:id="rId18"/>
    <p:sldId id="278" r:id="rId19"/>
    <p:sldId id="275" r:id="rId20"/>
    <p:sldId id="279" r:id="rId21"/>
    <p:sldId id="280" r:id="rId22"/>
    <p:sldId id="281" r:id="rId23"/>
    <p:sldId id="282" r:id="rId24"/>
    <p:sldId id="284" r:id="rId25"/>
    <p:sldId id="285" r:id="rId26"/>
    <p:sldId id="287" r:id="rId27"/>
    <p:sldId id="289" r:id="rId28"/>
    <p:sldId id="290" r:id="rId29"/>
    <p:sldId id="291" r:id="rId30"/>
    <p:sldId id="292" r:id="rId31"/>
    <p:sldId id="295" r:id="rId32"/>
    <p:sldId id="297" r:id="rId33"/>
    <p:sldId id="294" r:id="rId34"/>
    <p:sldId id="298" r:id="rId35"/>
    <p:sldId id="299" r:id="rId36"/>
    <p:sldId id="300" r:id="rId37"/>
    <p:sldId id="301" r:id="rId38"/>
    <p:sldId id="302" r:id="rId39"/>
    <p:sldId id="303" r:id="rId40"/>
    <p:sldId id="286" r:id="rId41"/>
    <p:sldId id="304" r:id="rId42"/>
    <p:sldId id="305" r:id="rId43"/>
    <p:sldId id="283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yas Rajan" initials="PR" lastIdx="1" clrIdx="0">
    <p:extLst>
      <p:ext uri="{19B8F6BF-5375-455C-9EA6-DF929625EA0E}">
        <p15:presenceInfo xmlns:p15="http://schemas.microsoft.com/office/powerpoint/2012/main" userId="b4d7a471c62507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1E1E"/>
    <a:srgbClr val="C54C43"/>
    <a:srgbClr val="B0C3E6"/>
    <a:srgbClr val="FF6600"/>
    <a:srgbClr val="43C55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E5BD9A-5DB6-4F24-B44B-65201CE8C440}" v="714" dt="2020-09-30T19:26:20.0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>
        <p:scale>
          <a:sx n="55" d="100"/>
          <a:sy n="55" d="100"/>
        </p:scale>
        <p:origin x="2610" y="13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yas Rajan" userId="b4d7a471c62507d3" providerId="LiveId" clId="{50E5BD9A-5DB6-4F24-B44B-65201CE8C440}"/>
    <pc:docChg chg="undo redo custSel addSld delSld modSld">
      <pc:chgData name="Payas Rajan" userId="b4d7a471c62507d3" providerId="LiveId" clId="{50E5BD9A-5DB6-4F24-B44B-65201CE8C440}" dt="2020-09-30T19:29:34.003" v="6328" actId="2711"/>
      <pc:docMkLst>
        <pc:docMk/>
      </pc:docMkLst>
      <pc:sldChg chg="modSp mod">
        <pc:chgData name="Payas Rajan" userId="b4d7a471c62507d3" providerId="LiveId" clId="{50E5BD9A-5DB6-4F24-B44B-65201CE8C440}" dt="2020-09-30T04:45:39.675" v="1" actId="20577"/>
        <pc:sldMkLst>
          <pc:docMk/>
          <pc:sldMk cId="1537921984" sldId="256"/>
        </pc:sldMkLst>
        <pc:spChg chg="mod">
          <ac:chgData name="Payas Rajan" userId="b4d7a471c62507d3" providerId="LiveId" clId="{50E5BD9A-5DB6-4F24-B44B-65201CE8C440}" dt="2020-09-30T04:45:39.675" v="1" actId="20577"/>
          <ac:spMkLst>
            <pc:docMk/>
            <pc:sldMk cId="1537921984" sldId="256"/>
            <ac:spMk id="2" creationId="{9EB3C3B6-FC62-4592-A1DA-7A4A61B4CD5F}"/>
          </ac:spMkLst>
        </pc:spChg>
      </pc:sldChg>
      <pc:sldChg chg="addSp delSp modSp mod modAnim">
        <pc:chgData name="Payas Rajan" userId="b4d7a471c62507d3" providerId="LiveId" clId="{50E5BD9A-5DB6-4F24-B44B-65201CE8C440}" dt="2020-09-30T11:51:14.937" v="664" actId="1076"/>
        <pc:sldMkLst>
          <pc:docMk/>
          <pc:sldMk cId="2905575419" sldId="257"/>
        </pc:sldMkLst>
        <pc:spChg chg="mod">
          <ac:chgData name="Payas Rajan" userId="b4d7a471c62507d3" providerId="LiveId" clId="{50E5BD9A-5DB6-4F24-B44B-65201CE8C440}" dt="2020-09-30T11:47:06.265" v="437" actId="20577"/>
          <ac:spMkLst>
            <pc:docMk/>
            <pc:sldMk cId="2905575419" sldId="257"/>
            <ac:spMk id="2" creationId="{70C49B50-09A5-4716-B1EF-6B7370C2134F}"/>
          </ac:spMkLst>
        </pc:spChg>
        <pc:spChg chg="mod">
          <ac:chgData name="Payas Rajan" userId="b4d7a471c62507d3" providerId="LiveId" clId="{50E5BD9A-5DB6-4F24-B44B-65201CE8C440}" dt="2020-09-30T11:50:45.151" v="662" actId="5793"/>
          <ac:spMkLst>
            <pc:docMk/>
            <pc:sldMk cId="2905575419" sldId="257"/>
            <ac:spMk id="3" creationId="{E926A3BE-2B25-4C18-82D7-589E5FDFC2F8}"/>
          </ac:spMkLst>
        </pc:spChg>
        <pc:spChg chg="add mod">
          <ac:chgData name="Payas Rajan" userId="b4d7a471c62507d3" providerId="LiveId" clId="{50E5BD9A-5DB6-4F24-B44B-65201CE8C440}" dt="2020-09-30T11:51:14.937" v="664" actId="1076"/>
          <ac:spMkLst>
            <pc:docMk/>
            <pc:sldMk cId="2905575419" sldId="257"/>
            <ac:spMk id="4" creationId="{036CBE24-8D5F-4BBD-8BC6-821438AE4DB4}"/>
          </ac:spMkLst>
        </pc:spChg>
        <pc:spChg chg="del">
          <ac:chgData name="Payas Rajan" userId="b4d7a471c62507d3" providerId="LiveId" clId="{50E5BD9A-5DB6-4F24-B44B-65201CE8C440}" dt="2020-09-30T11:43:41.112" v="100" actId="478"/>
          <ac:spMkLst>
            <pc:docMk/>
            <pc:sldMk cId="2905575419" sldId="257"/>
            <ac:spMk id="6" creationId="{22DC6B94-83BD-4832-9FB0-D90FEB91D330}"/>
          </ac:spMkLst>
        </pc:spChg>
        <pc:spChg chg="mod">
          <ac:chgData name="Payas Rajan" userId="b4d7a471c62507d3" providerId="LiveId" clId="{50E5BD9A-5DB6-4F24-B44B-65201CE8C440}" dt="2020-09-30T11:48:53.814" v="567" actId="14100"/>
          <ac:spMkLst>
            <pc:docMk/>
            <pc:sldMk cId="2905575419" sldId="257"/>
            <ac:spMk id="8" creationId="{E9B20B14-743E-4064-9797-D6B5A795FF6C}"/>
          </ac:spMkLst>
        </pc:spChg>
        <pc:spChg chg="del">
          <ac:chgData name="Payas Rajan" userId="b4d7a471c62507d3" providerId="LiveId" clId="{50E5BD9A-5DB6-4F24-B44B-65201CE8C440}" dt="2020-09-30T11:46:38.695" v="377" actId="478"/>
          <ac:spMkLst>
            <pc:docMk/>
            <pc:sldMk cId="2905575419" sldId="257"/>
            <ac:spMk id="10" creationId="{719E2022-EFAF-442B-B099-F14C5FF2C6F1}"/>
          </ac:spMkLst>
        </pc:spChg>
      </pc:sldChg>
      <pc:sldChg chg="addSp delSp modSp new del mod">
        <pc:chgData name="Payas Rajan" userId="b4d7a471c62507d3" providerId="LiveId" clId="{50E5BD9A-5DB6-4F24-B44B-65201CE8C440}" dt="2020-09-30T11:03:37.827" v="14" actId="47"/>
        <pc:sldMkLst>
          <pc:docMk/>
          <pc:sldMk cId="3702508883" sldId="258"/>
        </pc:sldMkLst>
        <pc:spChg chg="del">
          <ac:chgData name="Payas Rajan" userId="b4d7a471c62507d3" providerId="LiveId" clId="{50E5BD9A-5DB6-4F24-B44B-65201CE8C440}" dt="2020-09-30T05:41:07.197" v="3" actId="478"/>
          <ac:spMkLst>
            <pc:docMk/>
            <pc:sldMk cId="3702508883" sldId="258"/>
            <ac:spMk id="2" creationId="{EBE71C6E-01FE-4AEE-8A6D-7D9C92095814}"/>
          </ac:spMkLst>
        </pc:spChg>
        <pc:spChg chg="del">
          <ac:chgData name="Payas Rajan" userId="b4d7a471c62507d3" providerId="LiveId" clId="{50E5BD9A-5DB6-4F24-B44B-65201CE8C440}" dt="2020-09-30T05:41:09.442" v="4" actId="478"/>
          <ac:spMkLst>
            <pc:docMk/>
            <pc:sldMk cId="3702508883" sldId="258"/>
            <ac:spMk id="3" creationId="{7EE0568F-F830-4073-B1D3-74F052BEFF57}"/>
          </ac:spMkLst>
        </pc:spChg>
        <pc:spChg chg="add mod">
          <ac:chgData name="Payas Rajan" userId="b4d7a471c62507d3" providerId="LiveId" clId="{50E5BD9A-5DB6-4F24-B44B-65201CE8C440}" dt="2020-09-30T05:41:58.270" v="8" actId="255"/>
          <ac:spMkLst>
            <pc:docMk/>
            <pc:sldMk cId="3702508883" sldId="258"/>
            <ac:spMk id="4" creationId="{ACF8934F-606E-4C06-A60F-F402B5216C29}"/>
          </ac:spMkLst>
        </pc:spChg>
        <pc:spChg chg="add del mod">
          <ac:chgData name="Payas Rajan" userId="b4d7a471c62507d3" providerId="LiveId" clId="{50E5BD9A-5DB6-4F24-B44B-65201CE8C440}" dt="2020-09-30T05:41:44.716" v="7"/>
          <ac:spMkLst>
            <pc:docMk/>
            <pc:sldMk cId="3702508883" sldId="258"/>
            <ac:spMk id="5" creationId="{FA9D29A1-A48E-4289-B152-DCF689E22283}"/>
          </ac:spMkLst>
        </pc:spChg>
        <pc:spChg chg="add mod">
          <ac:chgData name="Payas Rajan" userId="b4d7a471c62507d3" providerId="LiveId" clId="{50E5BD9A-5DB6-4F24-B44B-65201CE8C440}" dt="2020-09-30T05:43:06.865" v="12" actId="207"/>
          <ac:spMkLst>
            <pc:docMk/>
            <pc:sldMk cId="3702508883" sldId="258"/>
            <ac:spMk id="6" creationId="{2871CB6B-E95E-44BD-9E1F-3DB826014483}"/>
          </ac:spMkLst>
        </pc:spChg>
      </pc:sldChg>
      <pc:sldChg chg="addSp delSp modSp add mod">
        <pc:chgData name="Payas Rajan" userId="b4d7a471c62507d3" providerId="LiveId" clId="{50E5BD9A-5DB6-4F24-B44B-65201CE8C440}" dt="2020-09-30T11:04:01.541" v="17" actId="478"/>
        <pc:sldMkLst>
          <pc:docMk/>
          <pc:sldMk cId="1122018277" sldId="259"/>
        </pc:sldMkLst>
        <pc:spChg chg="mod">
          <ac:chgData name="Payas Rajan" userId="b4d7a471c62507d3" providerId="LiveId" clId="{50E5BD9A-5DB6-4F24-B44B-65201CE8C440}" dt="2020-09-30T11:03:49.340" v="15" actId="13926"/>
          <ac:spMkLst>
            <pc:docMk/>
            <pc:sldMk cId="1122018277" sldId="259"/>
            <ac:spMk id="2" creationId="{9EB3C3B6-FC62-4592-A1DA-7A4A61B4CD5F}"/>
          </ac:spMkLst>
        </pc:spChg>
        <pc:spChg chg="del">
          <ac:chgData name="Payas Rajan" userId="b4d7a471c62507d3" providerId="LiveId" clId="{50E5BD9A-5DB6-4F24-B44B-65201CE8C440}" dt="2020-09-30T11:03:59.077" v="16" actId="478"/>
          <ac:spMkLst>
            <pc:docMk/>
            <pc:sldMk cId="1122018277" sldId="259"/>
            <ac:spMk id="3" creationId="{DF0490E0-2ECB-49F2-815D-25EC56B249A6}"/>
          </ac:spMkLst>
        </pc:spChg>
        <pc:spChg chg="add del mod">
          <ac:chgData name="Payas Rajan" userId="b4d7a471c62507d3" providerId="LiveId" clId="{50E5BD9A-5DB6-4F24-B44B-65201CE8C440}" dt="2020-09-30T11:04:01.541" v="17" actId="478"/>
          <ac:spMkLst>
            <pc:docMk/>
            <pc:sldMk cId="1122018277" sldId="259"/>
            <ac:spMk id="5" creationId="{2A3D6A7B-3AA4-4E3A-A799-62E12A5419CD}"/>
          </ac:spMkLst>
        </pc:spChg>
      </pc:sldChg>
      <pc:sldChg chg="modSp add mod">
        <pc:chgData name="Payas Rajan" userId="b4d7a471c62507d3" providerId="LiveId" clId="{50E5BD9A-5DB6-4F24-B44B-65201CE8C440}" dt="2020-09-30T11:04:32.001" v="19" actId="13926"/>
        <pc:sldMkLst>
          <pc:docMk/>
          <pc:sldMk cId="4002258937" sldId="260"/>
        </pc:sldMkLst>
        <pc:spChg chg="mod">
          <ac:chgData name="Payas Rajan" userId="b4d7a471c62507d3" providerId="LiveId" clId="{50E5BD9A-5DB6-4F24-B44B-65201CE8C440}" dt="2020-09-30T11:04:32.001" v="19" actId="13926"/>
          <ac:spMkLst>
            <pc:docMk/>
            <pc:sldMk cId="4002258937" sldId="260"/>
            <ac:spMk id="2" creationId="{9EB3C3B6-FC62-4592-A1DA-7A4A61B4CD5F}"/>
          </ac:spMkLst>
        </pc:spChg>
      </pc:sldChg>
      <pc:sldChg chg="new del">
        <pc:chgData name="Payas Rajan" userId="b4d7a471c62507d3" providerId="LiveId" clId="{50E5BD9A-5DB6-4F24-B44B-65201CE8C440}" dt="2020-09-30T11:04:57.205" v="22" actId="47"/>
        <pc:sldMkLst>
          <pc:docMk/>
          <pc:sldMk cId="4197776260" sldId="261"/>
        </pc:sldMkLst>
      </pc:sldChg>
      <pc:sldChg chg="addSp delSp modSp new mod">
        <pc:chgData name="Payas Rajan" userId="b4d7a471c62507d3" providerId="LiveId" clId="{50E5BD9A-5DB6-4F24-B44B-65201CE8C440}" dt="2020-09-30T11:42:19.561" v="99" actId="1076"/>
        <pc:sldMkLst>
          <pc:docMk/>
          <pc:sldMk cId="3664367829" sldId="262"/>
        </pc:sldMkLst>
        <pc:spChg chg="mod">
          <ac:chgData name="Payas Rajan" userId="b4d7a471c62507d3" providerId="LiveId" clId="{50E5BD9A-5DB6-4F24-B44B-65201CE8C440}" dt="2020-09-30T11:05:12.815" v="23"/>
          <ac:spMkLst>
            <pc:docMk/>
            <pc:sldMk cId="3664367829" sldId="262"/>
            <ac:spMk id="2" creationId="{0D172EF3-AE15-4416-8405-E90B25A88A0D}"/>
          </ac:spMkLst>
        </pc:spChg>
        <pc:spChg chg="add del">
          <ac:chgData name="Payas Rajan" userId="b4d7a471c62507d3" providerId="LiveId" clId="{50E5BD9A-5DB6-4F24-B44B-65201CE8C440}" dt="2020-09-30T11:36:21.643" v="36"/>
          <ac:spMkLst>
            <pc:docMk/>
            <pc:sldMk cId="3664367829" sldId="262"/>
            <ac:spMk id="3" creationId="{22802C22-7891-4EF5-AEF3-840007B739F0}"/>
          </ac:spMkLst>
        </pc:spChg>
        <pc:spChg chg="add del">
          <ac:chgData name="Payas Rajan" userId="b4d7a471c62507d3" providerId="LiveId" clId="{50E5BD9A-5DB6-4F24-B44B-65201CE8C440}" dt="2020-09-30T11:36:50.061" v="40" actId="1957"/>
          <ac:spMkLst>
            <pc:docMk/>
            <pc:sldMk cId="3664367829" sldId="262"/>
            <ac:spMk id="4" creationId="{BB3F62AE-2041-4F8D-9E6A-4B698B4D9ED5}"/>
          </ac:spMkLst>
        </pc:spChg>
        <pc:spChg chg="add del mod">
          <ac:chgData name="Payas Rajan" userId="b4d7a471c62507d3" providerId="LiveId" clId="{50E5BD9A-5DB6-4F24-B44B-65201CE8C440}" dt="2020-09-30T11:39:21.024" v="62" actId="931"/>
          <ac:spMkLst>
            <pc:docMk/>
            <pc:sldMk cId="3664367829" sldId="262"/>
            <ac:spMk id="23" creationId="{B068F19B-0132-4855-A2B5-9AB5D79DFE2F}"/>
          </ac:spMkLst>
        </pc:spChg>
        <pc:spChg chg="add mod">
          <ac:chgData name="Payas Rajan" userId="b4d7a471c62507d3" providerId="LiveId" clId="{50E5BD9A-5DB6-4F24-B44B-65201CE8C440}" dt="2020-09-30T11:39:52.343" v="87" actId="1076"/>
          <ac:spMkLst>
            <pc:docMk/>
            <pc:sldMk cId="3664367829" sldId="262"/>
            <ac:spMk id="26" creationId="{BA614B86-3B9B-48D1-B340-7CE44F8A9EFB}"/>
          </ac:spMkLst>
        </pc:spChg>
        <pc:spChg chg="add mod">
          <ac:chgData name="Payas Rajan" userId="b4d7a471c62507d3" providerId="LiveId" clId="{50E5BD9A-5DB6-4F24-B44B-65201CE8C440}" dt="2020-09-30T11:42:19.561" v="99" actId="1076"/>
          <ac:spMkLst>
            <pc:docMk/>
            <pc:sldMk cId="3664367829" sldId="262"/>
            <ac:spMk id="27" creationId="{6C39FFB0-A0C8-4C17-8FF7-CF392CFAA6CD}"/>
          </ac:spMkLst>
        </pc:spChg>
        <pc:graphicFrameChg chg="add mod">
          <ac:chgData name="Payas Rajan" userId="b4d7a471c62507d3" providerId="LiveId" clId="{50E5BD9A-5DB6-4F24-B44B-65201CE8C440}" dt="2020-09-30T11:37:18.756" v="51" actId="20577"/>
          <ac:graphicFrameMkLst>
            <pc:docMk/>
            <pc:sldMk cId="3664367829" sldId="262"/>
            <ac:graphicFrameMk id="18" creationId="{D7A44892-8D8F-4CFF-B2DC-D9C015F991E0}"/>
          </ac:graphicFrameMkLst>
        </pc:graphicFrameChg>
        <pc:graphicFrameChg chg="add del mod">
          <ac:chgData name="Payas Rajan" userId="b4d7a471c62507d3" providerId="LiveId" clId="{50E5BD9A-5DB6-4F24-B44B-65201CE8C440}" dt="2020-09-30T11:37:31.510" v="53"/>
          <ac:graphicFrameMkLst>
            <pc:docMk/>
            <pc:sldMk cId="3664367829" sldId="262"/>
            <ac:graphicFrameMk id="19" creationId="{06F199A0-E060-4DB0-BA00-6979DD6BB455}"/>
          </ac:graphicFrameMkLst>
        </pc:graphicFrameChg>
        <pc:picChg chg="add del mod">
          <ac:chgData name="Payas Rajan" userId="b4d7a471c62507d3" providerId="LiveId" clId="{50E5BD9A-5DB6-4F24-B44B-65201CE8C440}" dt="2020-09-30T11:34:51.253" v="27" actId="931"/>
          <ac:picMkLst>
            <pc:docMk/>
            <pc:sldMk cId="3664367829" sldId="262"/>
            <ac:picMk id="6" creationId="{F535D550-9CC3-435C-89EF-FFF34E2305B5}"/>
          </ac:picMkLst>
        </pc:picChg>
        <pc:picChg chg="add del mod">
          <ac:chgData name="Payas Rajan" userId="b4d7a471c62507d3" providerId="LiveId" clId="{50E5BD9A-5DB6-4F24-B44B-65201CE8C440}" dt="2020-09-30T11:35:19.180" v="31"/>
          <ac:picMkLst>
            <pc:docMk/>
            <pc:sldMk cId="3664367829" sldId="262"/>
            <ac:picMk id="8" creationId="{C7382208-FABA-426C-BC5B-FC03C1E7F5FE}"/>
          </ac:picMkLst>
        </pc:picChg>
        <pc:picChg chg="add del mod">
          <ac:chgData name="Payas Rajan" userId="b4d7a471c62507d3" providerId="LiveId" clId="{50E5BD9A-5DB6-4F24-B44B-65201CE8C440}" dt="2020-09-30T11:35:17.636" v="30"/>
          <ac:picMkLst>
            <pc:docMk/>
            <pc:sldMk cId="3664367829" sldId="262"/>
            <ac:picMk id="10" creationId="{B278B8EF-E6E7-41BA-AC52-79EFDD27053D}"/>
          </ac:picMkLst>
        </pc:picChg>
        <pc:picChg chg="add del mod">
          <ac:chgData name="Payas Rajan" userId="b4d7a471c62507d3" providerId="LiveId" clId="{50E5BD9A-5DB6-4F24-B44B-65201CE8C440}" dt="2020-09-30T11:35:38.139" v="33"/>
          <ac:picMkLst>
            <pc:docMk/>
            <pc:sldMk cId="3664367829" sldId="262"/>
            <ac:picMk id="12" creationId="{2CE2DE91-3A19-4F95-B3A1-EA3A10A0EAFD}"/>
          </ac:picMkLst>
        </pc:picChg>
        <pc:picChg chg="add del">
          <ac:chgData name="Payas Rajan" userId="b4d7a471c62507d3" providerId="LiveId" clId="{50E5BD9A-5DB6-4F24-B44B-65201CE8C440}" dt="2020-09-30T11:35:59.968" v="35"/>
          <ac:picMkLst>
            <pc:docMk/>
            <pc:sldMk cId="3664367829" sldId="262"/>
            <ac:picMk id="13" creationId="{6812B870-417D-4197-A9F5-4692A8F9DD0D}"/>
          </ac:picMkLst>
        </pc:picChg>
        <pc:picChg chg="add del mod">
          <ac:chgData name="Payas Rajan" userId="b4d7a471c62507d3" providerId="LiveId" clId="{50E5BD9A-5DB6-4F24-B44B-65201CE8C440}" dt="2020-09-30T11:39:05.196" v="58" actId="478"/>
          <ac:picMkLst>
            <pc:docMk/>
            <pc:sldMk cId="3664367829" sldId="262"/>
            <ac:picMk id="15" creationId="{1FE6383A-6A2E-4EF4-BB19-1DC41436C163}"/>
          </ac:picMkLst>
        </pc:picChg>
        <pc:picChg chg="add del mod">
          <ac:chgData name="Payas Rajan" userId="b4d7a471c62507d3" providerId="LiveId" clId="{50E5BD9A-5DB6-4F24-B44B-65201CE8C440}" dt="2020-09-30T11:39:12.933" v="61" actId="478"/>
          <ac:picMkLst>
            <pc:docMk/>
            <pc:sldMk cId="3664367829" sldId="262"/>
            <ac:picMk id="21" creationId="{959BE6DD-62FD-471C-B3A5-C3A5E5EF4A5B}"/>
          </ac:picMkLst>
        </pc:picChg>
        <pc:picChg chg="add mod">
          <ac:chgData name="Payas Rajan" userId="b4d7a471c62507d3" providerId="LiveId" clId="{50E5BD9A-5DB6-4F24-B44B-65201CE8C440}" dt="2020-09-30T11:39:22.519" v="64" actId="962"/>
          <ac:picMkLst>
            <pc:docMk/>
            <pc:sldMk cId="3664367829" sldId="262"/>
            <ac:picMk id="25" creationId="{E40801B0-AF9C-4C62-8DBB-3F29B2633693}"/>
          </ac:picMkLst>
        </pc:picChg>
      </pc:sldChg>
      <pc:sldChg chg="delSp modSp add mod modAnim">
        <pc:chgData name="Payas Rajan" userId="b4d7a471c62507d3" providerId="LiveId" clId="{50E5BD9A-5DB6-4F24-B44B-65201CE8C440}" dt="2020-09-30T11:53:35.481" v="834" actId="14100"/>
        <pc:sldMkLst>
          <pc:docMk/>
          <pc:sldMk cId="3258032240" sldId="263"/>
        </pc:sldMkLst>
        <pc:spChg chg="mod">
          <ac:chgData name="Payas Rajan" userId="b4d7a471c62507d3" providerId="LiveId" clId="{50E5BD9A-5DB6-4F24-B44B-65201CE8C440}" dt="2020-09-30T11:53:15.388" v="833" actId="14100"/>
          <ac:spMkLst>
            <pc:docMk/>
            <pc:sldMk cId="3258032240" sldId="263"/>
            <ac:spMk id="3" creationId="{E926A3BE-2B25-4C18-82D7-589E5FDFC2F8}"/>
          </ac:spMkLst>
        </pc:spChg>
        <pc:spChg chg="del">
          <ac:chgData name="Payas Rajan" userId="b4d7a471c62507d3" providerId="LiveId" clId="{50E5BD9A-5DB6-4F24-B44B-65201CE8C440}" dt="2020-09-30T11:46:20.944" v="321" actId="478"/>
          <ac:spMkLst>
            <pc:docMk/>
            <pc:sldMk cId="3258032240" sldId="263"/>
            <ac:spMk id="8" creationId="{E9B20B14-743E-4064-9797-D6B5A795FF6C}"/>
          </ac:spMkLst>
        </pc:spChg>
        <pc:spChg chg="mod">
          <ac:chgData name="Payas Rajan" userId="b4d7a471c62507d3" providerId="LiveId" clId="{50E5BD9A-5DB6-4F24-B44B-65201CE8C440}" dt="2020-09-30T11:53:35.481" v="834" actId="14100"/>
          <ac:spMkLst>
            <pc:docMk/>
            <pc:sldMk cId="3258032240" sldId="263"/>
            <ac:spMk id="10" creationId="{719E2022-EFAF-442B-B099-F14C5FF2C6F1}"/>
          </ac:spMkLst>
        </pc:spChg>
      </pc:sldChg>
      <pc:sldChg chg="addSp delSp modSp new mod modAnim addCm delCm">
        <pc:chgData name="Payas Rajan" userId="b4d7a471c62507d3" providerId="LiveId" clId="{50E5BD9A-5DB6-4F24-B44B-65201CE8C440}" dt="2020-09-30T12:06:02.630" v="1260" actId="207"/>
        <pc:sldMkLst>
          <pc:docMk/>
          <pc:sldMk cId="3803596476" sldId="264"/>
        </pc:sldMkLst>
        <pc:spChg chg="mod">
          <ac:chgData name="Payas Rajan" userId="b4d7a471c62507d3" providerId="LiveId" clId="{50E5BD9A-5DB6-4F24-B44B-65201CE8C440}" dt="2020-09-30T11:59:53.423" v="1051" actId="2711"/>
          <ac:spMkLst>
            <pc:docMk/>
            <pc:sldMk cId="3803596476" sldId="264"/>
            <ac:spMk id="2" creationId="{95629A96-BD16-4D33-B388-4587B23155F8}"/>
          </ac:spMkLst>
        </pc:spChg>
        <pc:spChg chg="mod">
          <ac:chgData name="Payas Rajan" userId="b4d7a471c62507d3" providerId="LiveId" clId="{50E5BD9A-5DB6-4F24-B44B-65201CE8C440}" dt="2020-09-30T12:04:33.922" v="1207" actId="1076"/>
          <ac:spMkLst>
            <pc:docMk/>
            <pc:sldMk cId="3803596476" sldId="264"/>
            <ac:spMk id="3" creationId="{A6F059AB-2CEA-48DF-9F64-6B104634473A}"/>
          </ac:spMkLst>
        </pc:spChg>
        <pc:spChg chg="add mod">
          <ac:chgData name="Payas Rajan" userId="b4d7a471c62507d3" providerId="LiveId" clId="{50E5BD9A-5DB6-4F24-B44B-65201CE8C440}" dt="2020-09-30T12:04:40.308" v="1251" actId="1038"/>
          <ac:spMkLst>
            <pc:docMk/>
            <pc:sldMk cId="3803596476" sldId="264"/>
            <ac:spMk id="8" creationId="{34E97D0A-85A0-4ED6-B7DE-C7CE1790252A}"/>
          </ac:spMkLst>
        </pc:spChg>
        <pc:spChg chg="add mod">
          <ac:chgData name="Payas Rajan" userId="b4d7a471c62507d3" providerId="LiveId" clId="{50E5BD9A-5DB6-4F24-B44B-65201CE8C440}" dt="2020-09-30T12:04:30.692" v="1205" actId="1038"/>
          <ac:spMkLst>
            <pc:docMk/>
            <pc:sldMk cId="3803596476" sldId="264"/>
            <ac:spMk id="10" creationId="{38F76F3D-CFC5-45A1-A3A9-87FE6C7490F3}"/>
          </ac:spMkLst>
        </pc:spChg>
        <pc:spChg chg="add mod">
          <ac:chgData name="Payas Rajan" userId="b4d7a471c62507d3" providerId="LiveId" clId="{50E5BD9A-5DB6-4F24-B44B-65201CE8C440}" dt="2020-09-30T12:05:49.558" v="1258" actId="207"/>
          <ac:spMkLst>
            <pc:docMk/>
            <pc:sldMk cId="3803596476" sldId="264"/>
            <ac:spMk id="11" creationId="{FC53FFDB-94FF-403F-B2C3-090F4A703FF0}"/>
          </ac:spMkLst>
        </pc:spChg>
        <pc:spChg chg="add mod">
          <ac:chgData name="Payas Rajan" userId="b4d7a471c62507d3" providerId="LiveId" clId="{50E5BD9A-5DB6-4F24-B44B-65201CE8C440}" dt="2020-09-30T12:06:02.630" v="1260" actId="207"/>
          <ac:spMkLst>
            <pc:docMk/>
            <pc:sldMk cId="3803596476" sldId="264"/>
            <ac:spMk id="12" creationId="{EB12C6E3-19F7-488C-A189-BC08297183C8}"/>
          </ac:spMkLst>
        </pc:spChg>
        <pc:picChg chg="add mod">
          <ac:chgData name="Payas Rajan" userId="b4d7a471c62507d3" providerId="LiveId" clId="{50E5BD9A-5DB6-4F24-B44B-65201CE8C440}" dt="2020-09-30T12:04:40.308" v="1251" actId="1038"/>
          <ac:picMkLst>
            <pc:docMk/>
            <pc:sldMk cId="3803596476" sldId="264"/>
            <ac:picMk id="4" creationId="{94125B5F-4241-4A26-BC52-79AC54E182B6}"/>
          </ac:picMkLst>
        </pc:picChg>
        <pc:picChg chg="add del mod">
          <ac:chgData name="Payas Rajan" userId="b4d7a471c62507d3" providerId="LiveId" clId="{50E5BD9A-5DB6-4F24-B44B-65201CE8C440}" dt="2020-09-30T11:57:34.900" v="1008"/>
          <ac:picMkLst>
            <pc:docMk/>
            <pc:sldMk cId="3803596476" sldId="264"/>
            <ac:picMk id="5" creationId="{31E36EC5-8427-46AC-9921-2DEB8C4FC0DC}"/>
          </ac:picMkLst>
        </pc:picChg>
        <pc:picChg chg="add mod modCrop">
          <ac:chgData name="Payas Rajan" userId="b4d7a471c62507d3" providerId="LiveId" clId="{50E5BD9A-5DB6-4F24-B44B-65201CE8C440}" dt="2020-09-30T12:04:30.692" v="1205" actId="1038"/>
          <ac:picMkLst>
            <pc:docMk/>
            <pc:sldMk cId="3803596476" sldId="264"/>
            <ac:picMk id="7" creationId="{46D37198-F2DB-46BB-AC2F-8A134561274D}"/>
          </ac:picMkLst>
        </pc:picChg>
      </pc:sldChg>
      <pc:sldChg chg="addSp delSp modSp add mod delAnim">
        <pc:chgData name="Payas Rajan" userId="b4d7a471c62507d3" providerId="LiveId" clId="{50E5BD9A-5DB6-4F24-B44B-65201CE8C440}" dt="2020-09-30T12:09:51.898" v="1382" actId="1076"/>
        <pc:sldMkLst>
          <pc:docMk/>
          <pc:sldMk cId="3397220506" sldId="265"/>
        </pc:sldMkLst>
        <pc:spChg chg="mod">
          <ac:chgData name="Payas Rajan" userId="b4d7a471c62507d3" providerId="LiveId" clId="{50E5BD9A-5DB6-4F24-B44B-65201CE8C440}" dt="2020-09-30T12:08:02.799" v="1377" actId="20577"/>
          <ac:spMkLst>
            <pc:docMk/>
            <pc:sldMk cId="3397220506" sldId="265"/>
            <ac:spMk id="3" creationId="{A6F059AB-2CEA-48DF-9F64-6B104634473A}"/>
          </ac:spMkLst>
        </pc:spChg>
        <pc:spChg chg="del">
          <ac:chgData name="Payas Rajan" userId="b4d7a471c62507d3" providerId="LiveId" clId="{50E5BD9A-5DB6-4F24-B44B-65201CE8C440}" dt="2020-09-30T12:08:17.750" v="1378" actId="478"/>
          <ac:spMkLst>
            <pc:docMk/>
            <pc:sldMk cId="3397220506" sldId="265"/>
            <ac:spMk id="8" creationId="{34E97D0A-85A0-4ED6-B7DE-C7CE1790252A}"/>
          </ac:spMkLst>
        </pc:spChg>
        <pc:spChg chg="del">
          <ac:chgData name="Payas Rajan" userId="b4d7a471c62507d3" providerId="LiveId" clId="{50E5BD9A-5DB6-4F24-B44B-65201CE8C440}" dt="2020-09-30T12:08:17.750" v="1378" actId="478"/>
          <ac:spMkLst>
            <pc:docMk/>
            <pc:sldMk cId="3397220506" sldId="265"/>
            <ac:spMk id="10" creationId="{38F76F3D-CFC5-45A1-A3A9-87FE6C7490F3}"/>
          </ac:spMkLst>
        </pc:spChg>
        <pc:spChg chg="del">
          <ac:chgData name="Payas Rajan" userId="b4d7a471c62507d3" providerId="LiveId" clId="{50E5BD9A-5DB6-4F24-B44B-65201CE8C440}" dt="2020-09-30T12:08:17.750" v="1378" actId="478"/>
          <ac:spMkLst>
            <pc:docMk/>
            <pc:sldMk cId="3397220506" sldId="265"/>
            <ac:spMk id="11" creationId="{FC53FFDB-94FF-403F-B2C3-090F4A703FF0}"/>
          </ac:spMkLst>
        </pc:spChg>
        <pc:spChg chg="del">
          <ac:chgData name="Payas Rajan" userId="b4d7a471c62507d3" providerId="LiveId" clId="{50E5BD9A-5DB6-4F24-B44B-65201CE8C440}" dt="2020-09-30T12:08:17.750" v="1378" actId="478"/>
          <ac:spMkLst>
            <pc:docMk/>
            <pc:sldMk cId="3397220506" sldId="265"/>
            <ac:spMk id="12" creationId="{EB12C6E3-19F7-488C-A189-BC08297183C8}"/>
          </ac:spMkLst>
        </pc:spChg>
        <pc:picChg chg="del">
          <ac:chgData name="Payas Rajan" userId="b4d7a471c62507d3" providerId="LiveId" clId="{50E5BD9A-5DB6-4F24-B44B-65201CE8C440}" dt="2020-09-30T12:08:17.750" v="1378" actId="478"/>
          <ac:picMkLst>
            <pc:docMk/>
            <pc:sldMk cId="3397220506" sldId="265"/>
            <ac:picMk id="4" creationId="{94125B5F-4241-4A26-BC52-79AC54E182B6}"/>
          </ac:picMkLst>
        </pc:picChg>
        <pc:picChg chg="add mod">
          <ac:chgData name="Payas Rajan" userId="b4d7a471c62507d3" providerId="LiveId" clId="{50E5BD9A-5DB6-4F24-B44B-65201CE8C440}" dt="2020-09-30T12:09:51.898" v="1382" actId="1076"/>
          <ac:picMkLst>
            <pc:docMk/>
            <pc:sldMk cId="3397220506" sldId="265"/>
            <ac:picMk id="6" creationId="{6DDE844F-390C-46CC-8542-3D50A2B5B823}"/>
          </ac:picMkLst>
        </pc:picChg>
        <pc:picChg chg="del">
          <ac:chgData name="Payas Rajan" userId="b4d7a471c62507d3" providerId="LiveId" clId="{50E5BD9A-5DB6-4F24-B44B-65201CE8C440}" dt="2020-09-30T12:08:17.750" v="1378" actId="478"/>
          <ac:picMkLst>
            <pc:docMk/>
            <pc:sldMk cId="3397220506" sldId="265"/>
            <ac:picMk id="7" creationId="{46D37198-F2DB-46BB-AC2F-8A134561274D}"/>
          </ac:picMkLst>
        </pc:picChg>
      </pc:sldChg>
      <pc:sldChg chg="modSp add del mod">
        <pc:chgData name="Payas Rajan" userId="b4d7a471c62507d3" providerId="LiveId" clId="{50E5BD9A-5DB6-4F24-B44B-65201CE8C440}" dt="2020-09-30T12:10:24.263" v="1391" actId="47"/>
        <pc:sldMkLst>
          <pc:docMk/>
          <pc:sldMk cId="1541951380" sldId="266"/>
        </pc:sldMkLst>
        <pc:spChg chg="mod">
          <ac:chgData name="Payas Rajan" userId="b4d7a471c62507d3" providerId="LiveId" clId="{50E5BD9A-5DB6-4F24-B44B-65201CE8C440}" dt="2020-09-30T12:10:18.722" v="1390" actId="5793"/>
          <ac:spMkLst>
            <pc:docMk/>
            <pc:sldMk cId="1541951380" sldId="266"/>
            <ac:spMk id="2" creationId="{95629A96-BD16-4D33-B388-4587B23155F8}"/>
          </ac:spMkLst>
        </pc:spChg>
      </pc:sldChg>
      <pc:sldChg chg="addSp delSp modSp new mod modClrScheme chgLayout">
        <pc:chgData name="Payas Rajan" userId="b4d7a471c62507d3" providerId="LiveId" clId="{50E5BD9A-5DB6-4F24-B44B-65201CE8C440}" dt="2020-09-30T13:33:14.772" v="2252" actId="732"/>
        <pc:sldMkLst>
          <pc:docMk/>
          <pc:sldMk cId="3217947043" sldId="266"/>
        </pc:sldMkLst>
        <pc:spChg chg="del mod ord">
          <ac:chgData name="Payas Rajan" userId="b4d7a471c62507d3" providerId="LiveId" clId="{50E5BD9A-5DB6-4F24-B44B-65201CE8C440}" dt="2020-09-30T12:10:37.120" v="1393" actId="700"/>
          <ac:spMkLst>
            <pc:docMk/>
            <pc:sldMk cId="3217947043" sldId="266"/>
            <ac:spMk id="2" creationId="{1CF47BC4-6D0D-4A95-9D7E-FE6DEE1E462F}"/>
          </ac:spMkLst>
        </pc:spChg>
        <pc:spChg chg="del mod ord">
          <ac:chgData name="Payas Rajan" userId="b4d7a471c62507d3" providerId="LiveId" clId="{50E5BD9A-5DB6-4F24-B44B-65201CE8C440}" dt="2020-09-30T12:10:37.120" v="1393" actId="700"/>
          <ac:spMkLst>
            <pc:docMk/>
            <pc:sldMk cId="3217947043" sldId="266"/>
            <ac:spMk id="3" creationId="{615FE839-DE87-41A3-838E-787AB31CC67D}"/>
          </ac:spMkLst>
        </pc:spChg>
        <pc:spChg chg="add mod ord">
          <ac:chgData name="Payas Rajan" userId="b4d7a471c62507d3" providerId="LiveId" clId="{50E5BD9A-5DB6-4F24-B44B-65201CE8C440}" dt="2020-09-30T12:11:08.250" v="1436" actId="2711"/>
          <ac:spMkLst>
            <pc:docMk/>
            <pc:sldMk cId="3217947043" sldId="266"/>
            <ac:spMk id="4" creationId="{9771D17F-BEB2-4428-A570-045FDB976398}"/>
          </ac:spMkLst>
        </pc:spChg>
        <pc:spChg chg="add del mod ord">
          <ac:chgData name="Payas Rajan" userId="b4d7a471c62507d3" providerId="LiveId" clId="{50E5BD9A-5DB6-4F24-B44B-65201CE8C440}" dt="2020-09-30T12:42:24.922" v="1437" actId="931"/>
          <ac:spMkLst>
            <pc:docMk/>
            <pc:sldMk cId="3217947043" sldId="266"/>
            <ac:spMk id="5" creationId="{E16A6C27-A111-45C6-A390-724B2169AA36}"/>
          </ac:spMkLst>
        </pc:spChg>
        <pc:spChg chg="add mod ord">
          <ac:chgData name="Payas Rajan" userId="b4d7a471c62507d3" providerId="LiveId" clId="{50E5BD9A-5DB6-4F24-B44B-65201CE8C440}" dt="2020-09-30T12:45:46.249" v="1768" actId="255"/>
          <ac:spMkLst>
            <pc:docMk/>
            <pc:sldMk cId="3217947043" sldId="266"/>
            <ac:spMk id="6" creationId="{A11AC2C1-76FC-441D-A9A2-DFFC8DA3A4D9}"/>
          </ac:spMkLst>
        </pc:spChg>
        <pc:spChg chg="add mod">
          <ac:chgData name="Payas Rajan" userId="b4d7a471c62507d3" providerId="LiveId" clId="{50E5BD9A-5DB6-4F24-B44B-65201CE8C440}" dt="2020-09-30T13:09:45.929" v="2242" actId="1076"/>
          <ac:spMkLst>
            <pc:docMk/>
            <pc:sldMk cId="3217947043" sldId="266"/>
            <ac:spMk id="9" creationId="{E6E3CCB9-489E-48BC-B9D2-BABF381BD8DC}"/>
          </ac:spMkLst>
        </pc:spChg>
        <pc:spChg chg="add mod">
          <ac:chgData name="Payas Rajan" userId="b4d7a471c62507d3" providerId="LiveId" clId="{50E5BD9A-5DB6-4F24-B44B-65201CE8C440}" dt="2020-09-30T13:09:29.488" v="2239" actId="1076"/>
          <ac:spMkLst>
            <pc:docMk/>
            <pc:sldMk cId="3217947043" sldId="266"/>
            <ac:spMk id="11" creationId="{247E1A1F-9B06-46E1-9019-1374C6E2FE89}"/>
          </ac:spMkLst>
        </pc:spChg>
        <pc:picChg chg="add mod">
          <ac:chgData name="Payas Rajan" userId="b4d7a471c62507d3" providerId="LiveId" clId="{50E5BD9A-5DB6-4F24-B44B-65201CE8C440}" dt="2020-09-30T13:09:38.001" v="2241" actId="1076"/>
          <ac:picMkLst>
            <pc:docMk/>
            <pc:sldMk cId="3217947043" sldId="266"/>
            <ac:picMk id="8" creationId="{A32118E1-5BF7-40D3-9849-DA024F8876EC}"/>
          </ac:picMkLst>
        </pc:picChg>
        <pc:picChg chg="add mod modCrop">
          <ac:chgData name="Payas Rajan" userId="b4d7a471c62507d3" providerId="LiveId" clId="{50E5BD9A-5DB6-4F24-B44B-65201CE8C440}" dt="2020-09-30T13:33:14.772" v="2252" actId="732"/>
          <ac:picMkLst>
            <pc:docMk/>
            <pc:sldMk cId="3217947043" sldId="266"/>
            <ac:picMk id="13" creationId="{03A34BB8-5BA3-444D-8D42-10D21B702211}"/>
          </ac:picMkLst>
        </pc:picChg>
      </pc:sldChg>
      <pc:sldChg chg="addSp delSp modSp add mod">
        <pc:chgData name="Payas Rajan" userId="b4d7a471c62507d3" providerId="LiveId" clId="{50E5BD9A-5DB6-4F24-B44B-65201CE8C440}" dt="2020-09-30T13:36:52.221" v="2332" actId="1076"/>
        <pc:sldMkLst>
          <pc:docMk/>
          <pc:sldMk cId="3380812603" sldId="267"/>
        </pc:sldMkLst>
        <pc:spChg chg="add del mod">
          <ac:chgData name="Payas Rajan" userId="b4d7a471c62507d3" providerId="LiveId" clId="{50E5BD9A-5DB6-4F24-B44B-65201CE8C440}" dt="2020-09-30T12:48:35.671" v="1771" actId="931"/>
          <ac:spMkLst>
            <pc:docMk/>
            <pc:sldMk cId="3380812603" sldId="267"/>
            <ac:spMk id="3" creationId="{111E0223-C483-4916-94B6-A442A0CCC295}"/>
          </ac:spMkLst>
        </pc:spChg>
        <pc:spChg chg="mod">
          <ac:chgData name="Payas Rajan" userId="b4d7a471c62507d3" providerId="LiveId" clId="{50E5BD9A-5DB6-4F24-B44B-65201CE8C440}" dt="2020-09-30T13:02:17.019" v="1787" actId="20577"/>
          <ac:spMkLst>
            <pc:docMk/>
            <pc:sldMk cId="3380812603" sldId="267"/>
            <ac:spMk id="4" creationId="{9771D17F-BEB2-4428-A570-045FDB976398}"/>
          </ac:spMkLst>
        </pc:spChg>
        <pc:spChg chg="mod">
          <ac:chgData name="Payas Rajan" userId="b4d7a471c62507d3" providerId="LiveId" clId="{50E5BD9A-5DB6-4F24-B44B-65201CE8C440}" dt="2020-09-30T13:35:46.137" v="2327" actId="20577"/>
          <ac:spMkLst>
            <pc:docMk/>
            <pc:sldMk cId="3380812603" sldId="267"/>
            <ac:spMk id="6" creationId="{A11AC2C1-76FC-441D-A9A2-DFFC8DA3A4D9}"/>
          </ac:spMkLst>
        </pc:spChg>
        <pc:spChg chg="add del mod">
          <ac:chgData name="Payas Rajan" userId="b4d7a471c62507d3" providerId="LiveId" clId="{50E5BD9A-5DB6-4F24-B44B-65201CE8C440}" dt="2020-09-30T13:01:50.926" v="1779" actId="931"/>
          <ac:spMkLst>
            <pc:docMk/>
            <pc:sldMk cId="3380812603" sldId="267"/>
            <ac:spMk id="10" creationId="{9F96F2B8-A93D-47A4-99E3-B10B71C1DDA3}"/>
          </ac:spMkLst>
        </pc:spChg>
        <pc:picChg chg="add del mod modCrop">
          <ac:chgData name="Payas Rajan" userId="b4d7a471c62507d3" providerId="LiveId" clId="{50E5BD9A-5DB6-4F24-B44B-65201CE8C440}" dt="2020-09-30T13:01:44.016" v="1778" actId="478"/>
          <ac:picMkLst>
            <pc:docMk/>
            <pc:sldMk cId="3380812603" sldId="267"/>
            <ac:picMk id="7" creationId="{4767620D-B456-4A84-A20B-EA56EC6CEA2F}"/>
          </ac:picMkLst>
        </pc:picChg>
        <pc:picChg chg="del">
          <ac:chgData name="Payas Rajan" userId="b4d7a471c62507d3" providerId="LiveId" clId="{50E5BD9A-5DB6-4F24-B44B-65201CE8C440}" dt="2020-09-30T12:48:27.884" v="1770" actId="478"/>
          <ac:picMkLst>
            <pc:docMk/>
            <pc:sldMk cId="3380812603" sldId="267"/>
            <ac:picMk id="8" creationId="{A32118E1-5BF7-40D3-9849-DA024F8876EC}"/>
          </ac:picMkLst>
        </pc:picChg>
        <pc:picChg chg="add mod modCrop">
          <ac:chgData name="Payas Rajan" userId="b4d7a471c62507d3" providerId="LiveId" clId="{50E5BD9A-5DB6-4F24-B44B-65201CE8C440}" dt="2020-09-30T13:19:25.726" v="2248" actId="1076"/>
          <ac:picMkLst>
            <pc:docMk/>
            <pc:sldMk cId="3380812603" sldId="267"/>
            <ac:picMk id="12" creationId="{FBA1FB37-A4D3-4EAA-B28C-0F7DD4FD009F}"/>
          </ac:picMkLst>
        </pc:picChg>
        <pc:picChg chg="add del mod">
          <ac:chgData name="Payas Rajan" userId="b4d7a471c62507d3" providerId="LiveId" clId="{50E5BD9A-5DB6-4F24-B44B-65201CE8C440}" dt="2020-09-30T13:33:04.703" v="2251" actId="478"/>
          <ac:picMkLst>
            <pc:docMk/>
            <pc:sldMk cId="3380812603" sldId="267"/>
            <ac:picMk id="14" creationId="{CAF5F4C7-E032-4598-A110-176A4E60FDDF}"/>
          </ac:picMkLst>
        </pc:picChg>
        <pc:picChg chg="add del mod">
          <ac:chgData name="Payas Rajan" userId="b4d7a471c62507d3" providerId="LiveId" clId="{50E5BD9A-5DB6-4F24-B44B-65201CE8C440}" dt="2020-09-30T13:36:39.450" v="2329" actId="478"/>
          <ac:picMkLst>
            <pc:docMk/>
            <pc:sldMk cId="3380812603" sldId="267"/>
            <ac:picMk id="16" creationId="{A6E8489D-100F-45C4-9CFE-CE1792A6911C}"/>
          </ac:picMkLst>
        </pc:picChg>
        <pc:picChg chg="add mod">
          <ac:chgData name="Payas Rajan" userId="b4d7a471c62507d3" providerId="LiveId" clId="{50E5BD9A-5DB6-4F24-B44B-65201CE8C440}" dt="2020-09-30T13:36:52.221" v="2332" actId="1076"/>
          <ac:picMkLst>
            <pc:docMk/>
            <pc:sldMk cId="3380812603" sldId="267"/>
            <ac:picMk id="18" creationId="{A471F091-1BB5-4FE2-B5F7-B2CD51C0DD95}"/>
          </ac:picMkLst>
        </pc:picChg>
        <pc:picChg chg="add mod">
          <ac:chgData name="Payas Rajan" userId="b4d7a471c62507d3" providerId="LiveId" clId="{50E5BD9A-5DB6-4F24-B44B-65201CE8C440}" dt="2020-09-30T13:36:48.963" v="2331" actId="1076"/>
          <ac:picMkLst>
            <pc:docMk/>
            <pc:sldMk cId="3380812603" sldId="267"/>
            <ac:picMk id="20" creationId="{ED259B59-7690-4DEA-AB62-09A8C37562C4}"/>
          </ac:picMkLst>
        </pc:picChg>
      </pc:sldChg>
      <pc:sldChg chg="addSp delSp modSp add mod">
        <pc:chgData name="Payas Rajan" userId="b4d7a471c62507d3" providerId="LiveId" clId="{50E5BD9A-5DB6-4F24-B44B-65201CE8C440}" dt="2020-09-30T14:33:05.913" v="2515" actId="27636"/>
        <pc:sldMkLst>
          <pc:docMk/>
          <pc:sldMk cId="2495652544" sldId="268"/>
        </pc:sldMkLst>
        <pc:spChg chg="mod">
          <ac:chgData name="Payas Rajan" userId="b4d7a471c62507d3" providerId="LiveId" clId="{50E5BD9A-5DB6-4F24-B44B-65201CE8C440}" dt="2020-09-30T14:33:05.913" v="2515" actId="27636"/>
          <ac:spMkLst>
            <pc:docMk/>
            <pc:sldMk cId="2495652544" sldId="268"/>
            <ac:spMk id="4" creationId="{9771D17F-BEB2-4428-A570-045FDB976398}"/>
          </ac:spMkLst>
        </pc:spChg>
        <pc:spChg chg="mod">
          <ac:chgData name="Payas Rajan" userId="b4d7a471c62507d3" providerId="LiveId" clId="{50E5BD9A-5DB6-4F24-B44B-65201CE8C440}" dt="2020-09-30T14:32:52.537" v="2496" actId="20577"/>
          <ac:spMkLst>
            <pc:docMk/>
            <pc:sldMk cId="2495652544" sldId="268"/>
            <ac:spMk id="6" creationId="{A11AC2C1-76FC-441D-A9A2-DFFC8DA3A4D9}"/>
          </ac:spMkLst>
        </pc:spChg>
        <pc:spChg chg="add del mod">
          <ac:chgData name="Payas Rajan" userId="b4d7a471c62507d3" providerId="LiveId" clId="{50E5BD9A-5DB6-4F24-B44B-65201CE8C440}" dt="2020-09-30T14:28:55.211" v="2376" actId="22"/>
          <ac:spMkLst>
            <pc:docMk/>
            <pc:sldMk cId="2495652544" sldId="268"/>
            <ac:spMk id="7" creationId="{CEF4BD66-DE0F-46B4-B337-BDB153F9D397}"/>
          </ac:spMkLst>
        </pc:spChg>
        <pc:spChg chg="add mod">
          <ac:chgData name="Payas Rajan" userId="b4d7a471c62507d3" providerId="LiveId" clId="{50E5BD9A-5DB6-4F24-B44B-65201CE8C440}" dt="2020-09-30T14:30:28.946" v="2433" actId="20577"/>
          <ac:spMkLst>
            <pc:docMk/>
            <pc:sldMk cId="2495652544" sldId="268"/>
            <ac:spMk id="14" creationId="{B93C884F-968F-4F53-A325-CEAD16023431}"/>
          </ac:spMkLst>
        </pc:spChg>
        <pc:picChg chg="add del mod">
          <ac:chgData name="Payas Rajan" userId="b4d7a471c62507d3" providerId="LiveId" clId="{50E5BD9A-5DB6-4F24-B44B-65201CE8C440}" dt="2020-09-30T14:28:43.785" v="2372" actId="478"/>
          <ac:picMkLst>
            <pc:docMk/>
            <pc:sldMk cId="2495652544" sldId="268"/>
            <ac:picMk id="3" creationId="{77075090-9008-4062-9C32-C5CAEDD83B6C}"/>
          </ac:picMkLst>
        </pc:picChg>
        <pc:picChg chg="add del mod">
          <ac:chgData name="Payas Rajan" userId="b4d7a471c62507d3" providerId="LiveId" clId="{50E5BD9A-5DB6-4F24-B44B-65201CE8C440}" dt="2020-09-30T14:28:53.547" v="2375" actId="21"/>
          <ac:picMkLst>
            <pc:docMk/>
            <pc:sldMk cId="2495652544" sldId="268"/>
            <ac:picMk id="9" creationId="{AE0C7E64-0B01-49A2-B2B9-41B1A77C531B}"/>
          </ac:picMkLst>
        </pc:picChg>
        <pc:picChg chg="add mod">
          <ac:chgData name="Payas Rajan" userId="b4d7a471c62507d3" providerId="LiveId" clId="{50E5BD9A-5DB6-4F24-B44B-65201CE8C440}" dt="2020-09-30T14:29:02.904" v="2378" actId="1076"/>
          <ac:picMkLst>
            <pc:docMk/>
            <pc:sldMk cId="2495652544" sldId="268"/>
            <ac:picMk id="11" creationId="{7081A160-FEF8-4BD1-9EF5-B7896A99AF36}"/>
          </ac:picMkLst>
        </pc:picChg>
        <pc:picChg chg="del">
          <ac:chgData name="Payas Rajan" userId="b4d7a471c62507d3" providerId="LiveId" clId="{50E5BD9A-5DB6-4F24-B44B-65201CE8C440}" dt="2020-09-30T13:40:41.790" v="2351" actId="478"/>
          <ac:picMkLst>
            <pc:docMk/>
            <pc:sldMk cId="2495652544" sldId="268"/>
            <ac:picMk id="12" creationId="{FBA1FB37-A4D3-4EAA-B28C-0F7DD4FD009F}"/>
          </ac:picMkLst>
        </pc:picChg>
        <pc:picChg chg="add mod">
          <ac:chgData name="Payas Rajan" userId="b4d7a471c62507d3" providerId="LiveId" clId="{50E5BD9A-5DB6-4F24-B44B-65201CE8C440}" dt="2020-09-30T14:28:58.624" v="2377" actId="1076"/>
          <ac:picMkLst>
            <pc:docMk/>
            <pc:sldMk cId="2495652544" sldId="268"/>
            <ac:picMk id="13" creationId="{B90EAD19-6981-4388-8072-F1A6590A38A6}"/>
          </ac:picMkLst>
        </pc:picChg>
        <pc:picChg chg="del">
          <ac:chgData name="Payas Rajan" userId="b4d7a471c62507d3" providerId="LiveId" clId="{50E5BD9A-5DB6-4F24-B44B-65201CE8C440}" dt="2020-09-30T13:40:34.701" v="2349" actId="478"/>
          <ac:picMkLst>
            <pc:docMk/>
            <pc:sldMk cId="2495652544" sldId="268"/>
            <ac:picMk id="18" creationId="{A471F091-1BB5-4FE2-B5F7-B2CD51C0DD95}"/>
          </ac:picMkLst>
        </pc:picChg>
        <pc:picChg chg="del">
          <ac:chgData name="Payas Rajan" userId="b4d7a471c62507d3" providerId="LiveId" clId="{50E5BD9A-5DB6-4F24-B44B-65201CE8C440}" dt="2020-09-30T13:40:32.766" v="2348" actId="478"/>
          <ac:picMkLst>
            <pc:docMk/>
            <pc:sldMk cId="2495652544" sldId="268"/>
            <ac:picMk id="20" creationId="{ED259B59-7690-4DEA-AB62-09A8C37562C4}"/>
          </ac:picMkLst>
        </pc:picChg>
      </pc:sldChg>
      <pc:sldChg chg="addSp delSp modSp add mod">
        <pc:chgData name="Payas Rajan" userId="b4d7a471c62507d3" providerId="LiveId" clId="{50E5BD9A-5DB6-4F24-B44B-65201CE8C440}" dt="2020-09-30T14:52:14.976" v="3129" actId="20577"/>
        <pc:sldMkLst>
          <pc:docMk/>
          <pc:sldMk cId="867372284" sldId="269"/>
        </pc:sldMkLst>
        <pc:spChg chg="mod">
          <ac:chgData name="Payas Rajan" userId="b4d7a471c62507d3" providerId="LiveId" clId="{50E5BD9A-5DB6-4F24-B44B-65201CE8C440}" dt="2020-09-30T14:35:25.252" v="2533" actId="20577"/>
          <ac:spMkLst>
            <pc:docMk/>
            <pc:sldMk cId="867372284" sldId="269"/>
            <ac:spMk id="4" creationId="{9771D17F-BEB2-4428-A570-045FDB976398}"/>
          </ac:spMkLst>
        </pc:spChg>
        <pc:spChg chg="mod">
          <ac:chgData name="Payas Rajan" userId="b4d7a471c62507d3" providerId="LiveId" clId="{50E5BD9A-5DB6-4F24-B44B-65201CE8C440}" dt="2020-09-30T14:39:44.729" v="2772" actId="20577"/>
          <ac:spMkLst>
            <pc:docMk/>
            <pc:sldMk cId="867372284" sldId="269"/>
            <ac:spMk id="6" creationId="{A11AC2C1-76FC-441D-A9A2-DFFC8DA3A4D9}"/>
          </ac:spMkLst>
        </pc:spChg>
        <pc:spChg chg="del">
          <ac:chgData name="Payas Rajan" userId="b4d7a471c62507d3" providerId="LiveId" clId="{50E5BD9A-5DB6-4F24-B44B-65201CE8C440}" dt="2020-09-30T14:36:50.180" v="2543" actId="22"/>
          <ac:spMkLst>
            <pc:docMk/>
            <pc:sldMk cId="867372284" sldId="269"/>
            <ac:spMk id="7" creationId="{CEF4BD66-DE0F-46B4-B337-BDB153F9D397}"/>
          </ac:spMkLst>
        </pc:spChg>
        <pc:spChg chg="add mod">
          <ac:chgData name="Payas Rajan" userId="b4d7a471c62507d3" providerId="LiveId" clId="{50E5BD9A-5DB6-4F24-B44B-65201CE8C440}" dt="2020-09-30T14:52:14.976" v="3129" actId="20577"/>
          <ac:spMkLst>
            <pc:docMk/>
            <pc:sldMk cId="867372284" sldId="269"/>
            <ac:spMk id="17" creationId="{2B1C34EC-BF3E-4E5B-9260-DCD2FB0CAA2B}"/>
          </ac:spMkLst>
        </pc:spChg>
        <pc:picChg chg="del">
          <ac:chgData name="Payas Rajan" userId="b4d7a471c62507d3" providerId="LiveId" clId="{50E5BD9A-5DB6-4F24-B44B-65201CE8C440}" dt="2020-09-30T14:31:45.001" v="2437" actId="478"/>
          <ac:picMkLst>
            <pc:docMk/>
            <pc:sldMk cId="867372284" sldId="269"/>
            <ac:picMk id="3" creationId="{77075090-9008-4062-9C32-C5CAEDD83B6C}"/>
          </ac:picMkLst>
        </pc:picChg>
        <pc:picChg chg="add mod">
          <ac:chgData name="Payas Rajan" userId="b4d7a471c62507d3" providerId="LiveId" clId="{50E5BD9A-5DB6-4F24-B44B-65201CE8C440}" dt="2020-09-30T14:36:57.953" v="2545" actId="1076"/>
          <ac:picMkLst>
            <pc:docMk/>
            <pc:sldMk cId="867372284" sldId="269"/>
            <ac:picMk id="5" creationId="{8480F13C-77DC-456C-88BB-DB0376D23019}"/>
          </ac:picMkLst>
        </pc:picChg>
        <pc:picChg chg="del">
          <ac:chgData name="Payas Rajan" userId="b4d7a471c62507d3" providerId="LiveId" clId="{50E5BD9A-5DB6-4F24-B44B-65201CE8C440}" dt="2020-09-30T14:30:40.334" v="2435" actId="478"/>
          <ac:picMkLst>
            <pc:docMk/>
            <pc:sldMk cId="867372284" sldId="269"/>
            <ac:picMk id="9" creationId="{AE0C7E64-0B01-49A2-B2B9-41B1A77C531B}"/>
          </ac:picMkLst>
        </pc:picChg>
        <pc:picChg chg="add del mod">
          <ac:chgData name="Payas Rajan" userId="b4d7a471c62507d3" providerId="LiveId" clId="{50E5BD9A-5DB6-4F24-B44B-65201CE8C440}" dt="2020-09-30T14:36:48.636" v="2542" actId="21"/>
          <ac:picMkLst>
            <pc:docMk/>
            <pc:sldMk cId="867372284" sldId="269"/>
            <ac:picMk id="10" creationId="{B265B62B-70B6-434B-88D5-3CF6D1BE0EA1}"/>
          </ac:picMkLst>
        </pc:picChg>
        <pc:picChg chg="del">
          <ac:chgData name="Payas Rajan" userId="b4d7a471c62507d3" providerId="LiveId" clId="{50E5BD9A-5DB6-4F24-B44B-65201CE8C440}" dt="2020-09-30T14:30:38.853" v="2434" actId="478"/>
          <ac:picMkLst>
            <pc:docMk/>
            <pc:sldMk cId="867372284" sldId="269"/>
            <ac:picMk id="11" creationId="{7081A160-FEF8-4BD1-9EF5-B7896A99AF36}"/>
          </ac:picMkLst>
        </pc:picChg>
        <pc:picChg chg="add mod">
          <ac:chgData name="Payas Rajan" userId="b4d7a471c62507d3" providerId="LiveId" clId="{50E5BD9A-5DB6-4F24-B44B-65201CE8C440}" dt="2020-09-30T14:37:17.032" v="2547" actId="1076"/>
          <ac:picMkLst>
            <pc:docMk/>
            <pc:sldMk cId="867372284" sldId="269"/>
            <ac:picMk id="13" creationId="{BA0A718B-E7F3-4701-A9DF-E4694835C81B}"/>
          </ac:picMkLst>
        </pc:picChg>
        <pc:picChg chg="add mod">
          <ac:chgData name="Payas Rajan" userId="b4d7a471c62507d3" providerId="LiveId" clId="{50E5BD9A-5DB6-4F24-B44B-65201CE8C440}" dt="2020-09-30T14:36:53.374" v="2544" actId="1076"/>
          <ac:picMkLst>
            <pc:docMk/>
            <pc:sldMk cId="867372284" sldId="269"/>
            <ac:picMk id="15" creationId="{1A9A85BE-FBB7-43FC-9E6C-2F4293CEF74F}"/>
          </ac:picMkLst>
        </pc:picChg>
      </pc:sldChg>
      <pc:sldChg chg="add del">
        <pc:chgData name="Payas Rajan" userId="b4d7a471c62507d3" providerId="LiveId" clId="{50E5BD9A-5DB6-4F24-B44B-65201CE8C440}" dt="2020-09-30T14:40:00.814" v="2774" actId="47"/>
        <pc:sldMkLst>
          <pc:docMk/>
          <pc:sldMk cId="1639990181" sldId="270"/>
        </pc:sldMkLst>
      </pc:sldChg>
      <pc:sldChg chg="new del">
        <pc:chgData name="Payas Rajan" userId="b4d7a471c62507d3" providerId="LiveId" clId="{50E5BD9A-5DB6-4F24-B44B-65201CE8C440}" dt="2020-09-30T14:40:58.635" v="2776" actId="47"/>
        <pc:sldMkLst>
          <pc:docMk/>
          <pc:sldMk cId="1697445679" sldId="271"/>
        </pc:sldMkLst>
      </pc:sldChg>
      <pc:sldChg chg="addSp delSp modSp add mod">
        <pc:chgData name="Payas Rajan" userId="b4d7a471c62507d3" providerId="LiveId" clId="{50E5BD9A-5DB6-4F24-B44B-65201CE8C440}" dt="2020-09-30T14:51:47.699" v="3118" actId="20577"/>
        <pc:sldMkLst>
          <pc:docMk/>
          <pc:sldMk cId="2374656415" sldId="272"/>
        </pc:sldMkLst>
        <pc:spChg chg="add del mod">
          <ac:chgData name="Payas Rajan" userId="b4d7a471c62507d3" providerId="LiveId" clId="{50E5BD9A-5DB6-4F24-B44B-65201CE8C440}" dt="2020-09-30T14:51:18.693" v="3110" actId="22"/>
          <ac:spMkLst>
            <pc:docMk/>
            <pc:sldMk cId="2374656415" sldId="272"/>
            <ac:spMk id="3" creationId="{8CC66943-D0DC-466D-88EC-BC904DD45F98}"/>
          </ac:spMkLst>
        </pc:spChg>
        <pc:spChg chg="mod">
          <ac:chgData name="Payas Rajan" userId="b4d7a471c62507d3" providerId="LiveId" clId="{50E5BD9A-5DB6-4F24-B44B-65201CE8C440}" dt="2020-09-30T14:41:08.925" v="2810" actId="20577"/>
          <ac:spMkLst>
            <pc:docMk/>
            <pc:sldMk cId="2374656415" sldId="272"/>
            <ac:spMk id="4" creationId="{9771D17F-BEB2-4428-A570-045FDB976398}"/>
          </ac:spMkLst>
        </pc:spChg>
        <pc:spChg chg="mod">
          <ac:chgData name="Payas Rajan" userId="b4d7a471c62507d3" providerId="LiveId" clId="{50E5BD9A-5DB6-4F24-B44B-65201CE8C440}" dt="2020-09-30T14:48:28.184" v="3100" actId="20577"/>
          <ac:spMkLst>
            <pc:docMk/>
            <pc:sldMk cId="2374656415" sldId="272"/>
            <ac:spMk id="6" creationId="{A11AC2C1-76FC-441D-A9A2-DFFC8DA3A4D9}"/>
          </ac:spMkLst>
        </pc:spChg>
        <pc:spChg chg="mod">
          <ac:chgData name="Payas Rajan" userId="b4d7a471c62507d3" providerId="LiveId" clId="{50E5BD9A-5DB6-4F24-B44B-65201CE8C440}" dt="2020-09-30T14:51:47.699" v="3118" actId="20577"/>
          <ac:spMkLst>
            <pc:docMk/>
            <pc:sldMk cId="2374656415" sldId="272"/>
            <ac:spMk id="17" creationId="{2B1C34EC-BF3E-4E5B-9260-DCD2FB0CAA2B}"/>
          </ac:spMkLst>
        </pc:spChg>
        <pc:picChg chg="del">
          <ac:chgData name="Payas Rajan" userId="b4d7a471c62507d3" providerId="LiveId" clId="{50E5BD9A-5DB6-4F24-B44B-65201CE8C440}" dt="2020-09-30T14:45:01.507" v="2836" actId="478"/>
          <ac:picMkLst>
            <pc:docMk/>
            <pc:sldMk cId="2374656415" sldId="272"/>
            <ac:picMk id="5" creationId="{8480F13C-77DC-456C-88BB-DB0376D23019}"/>
          </ac:picMkLst>
        </pc:picChg>
        <pc:picChg chg="add del mod">
          <ac:chgData name="Payas Rajan" userId="b4d7a471c62507d3" providerId="LiveId" clId="{50E5BD9A-5DB6-4F24-B44B-65201CE8C440}" dt="2020-09-30T14:47:59.309" v="3058" actId="478"/>
          <ac:picMkLst>
            <pc:docMk/>
            <pc:sldMk cId="2374656415" sldId="272"/>
            <ac:picMk id="8" creationId="{412D3B93-FEB0-4E98-B518-8C510B8F3694}"/>
          </ac:picMkLst>
        </pc:picChg>
        <pc:picChg chg="add del mod">
          <ac:chgData name="Payas Rajan" userId="b4d7a471c62507d3" providerId="LiveId" clId="{50E5BD9A-5DB6-4F24-B44B-65201CE8C440}" dt="2020-09-30T14:45:45.369" v="2845" actId="478"/>
          <ac:picMkLst>
            <pc:docMk/>
            <pc:sldMk cId="2374656415" sldId="272"/>
            <ac:picMk id="10" creationId="{331A77EE-E40E-49F4-9A2B-908ABE12C778}"/>
          </ac:picMkLst>
        </pc:picChg>
        <pc:picChg chg="add del mod">
          <ac:chgData name="Payas Rajan" userId="b4d7a471c62507d3" providerId="LiveId" clId="{50E5BD9A-5DB6-4F24-B44B-65201CE8C440}" dt="2020-09-30T14:46:04.054" v="2849" actId="478"/>
          <ac:picMkLst>
            <pc:docMk/>
            <pc:sldMk cId="2374656415" sldId="272"/>
            <ac:picMk id="12" creationId="{E7D5F4CC-B692-4FCD-8C10-F150C028793E}"/>
          </ac:picMkLst>
        </pc:picChg>
        <pc:picChg chg="del">
          <ac:chgData name="Payas Rajan" userId="b4d7a471c62507d3" providerId="LiveId" clId="{50E5BD9A-5DB6-4F24-B44B-65201CE8C440}" dt="2020-09-30T14:45:03.038" v="2837" actId="478"/>
          <ac:picMkLst>
            <pc:docMk/>
            <pc:sldMk cId="2374656415" sldId="272"/>
            <ac:picMk id="13" creationId="{BA0A718B-E7F3-4701-A9DF-E4694835C81B}"/>
          </ac:picMkLst>
        </pc:picChg>
        <pc:picChg chg="del">
          <ac:chgData name="Payas Rajan" userId="b4d7a471c62507d3" providerId="LiveId" clId="{50E5BD9A-5DB6-4F24-B44B-65201CE8C440}" dt="2020-09-30T14:45:04.615" v="2838" actId="478"/>
          <ac:picMkLst>
            <pc:docMk/>
            <pc:sldMk cId="2374656415" sldId="272"/>
            <ac:picMk id="15" creationId="{1A9A85BE-FBB7-43FC-9E6C-2F4293CEF74F}"/>
          </ac:picMkLst>
        </pc:picChg>
        <pc:picChg chg="add del mod">
          <ac:chgData name="Payas Rajan" userId="b4d7a471c62507d3" providerId="LiveId" clId="{50E5BD9A-5DB6-4F24-B44B-65201CE8C440}" dt="2020-09-30T14:51:12.553" v="3106" actId="478"/>
          <ac:picMkLst>
            <pc:docMk/>
            <pc:sldMk cId="2374656415" sldId="272"/>
            <ac:picMk id="16" creationId="{05EDC954-9066-44D0-A2E9-6F6977ABAE3D}"/>
          </ac:picMkLst>
        </pc:picChg>
        <pc:picChg chg="add del mod">
          <ac:chgData name="Payas Rajan" userId="b4d7a471c62507d3" providerId="LiveId" clId="{50E5BD9A-5DB6-4F24-B44B-65201CE8C440}" dt="2020-09-30T14:51:17.260" v="3109" actId="21"/>
          <ac:picMkLst>
            <pc:docMk/>
            <pc:sldMk cId="2374656415" sldId="272"/>
            <ac:picMk id="19" creationId="{5DAF71C8-2B7C-48F5-AFAA-6AC0D8CF1826}"/>
          </ac:picMkLst>
        </pc:picChg>
        <pc:picChg chg="add mod">
          <ac:chgData name="Payas Rajan" userId="b4d7a471c62507d3" providerId="LiveId" clId="{50E5BD9A-5DB6-4F24-B44B-65201CE8C440}" dt="2020-09-30T14:51:25.891" v="3112" actId="1076"/>
          <ac:picMkLst>
            <pc:docMk/>
            <pc:sldMk cId="2374656415" sldId="272"/>
            <ac:picMk id="21" creationId="{B38AF0A1-327D-460A-9312-4034884B49CC}"/>
          </ac:picMkLst>
        </pc:picChg>
      </pc:sldChg>
      <pc:sldChg chg="addSp delSp modSp add mod">
        <pc:chgData name="Payas Rajan" userId="b4d7a471c62507d3" providerId="LiveId" clId="{50E5BD9A-5DB6-4F24-B44B-65201CE8C440}" dt="2020-09-30T16:11:16.835" v="3798" actId="1076"/>
        <pc:sldMkLst>
          <pc:docMk/>
          <pc:sldMk cId="1217488078" sldId="273"/>
        </pc:sldMkLst>
        <pc:spChg chg="add del mod">
          <ac:chgData name="Payas Rajan" userId="b4d7a471c62507d3" providerId="LiveId" clId="{50E5BD9A-5DB6-4F24-B44B-65201CE8C440}" dt="2020-09-30T14:52:45.031" v="3142" actId="478"/>
          <ac:spMkLst>
            <pc:docMk/>
            <pc:sldMk cId="1217488078" sldId="273"/>
            <ac:spMk id="3" creationId="{C5797A1C-4405-482D-8822-8474AA7E5BFC}"/>
          </ac:spMkLst>
        </pc:spChg>
        <pc:spChg chg="mod">
          <ac:chgData name="Payas Rajan" userId="b4d7a471c62507d3" providerId="LiveId" clId="{50E5BD9A-5DB6-4F24-B44B-65201CE8C440}" dt="2020-09-30T14:52:36.903" v="3140" actId="20577"/>
          <ac:spMkLst>
            <pc:docMk/>
            <pc:sldMk cId="1217488078" sldId="273"/>
            <ac:spMk id="4" creationId="{9771D17F-BEB2-4428-A570-045FDB976398}"/>
          </ac:spMkLst>
        </pc:spChg>
        <pc:spChg chg="del">
          <ac:chgData name="Payas Rajan" userId="b4d7a471c62507d3" providerId="LiveId" clId="{50E5BD9A-5DB6-4F24-B44B-65201CE8C440}" dt="2020-09-30T14:52:40.633" v="3141" actId="478"/>
          <ac:spMkLst>
            <pc:docMk/>
            <pc:sldMk cId="1217488078" sldId="273"/>
            <ac:spMk id="6" creationId="{A11AC2C1-76FC-441D-A9A2-DFFC8DA3A4D9}"/>
          </ac:spMkLst>
        </pc:spChg>
        <pc:spChg chg="add del mod">
          <ac:chgData name="Payas Rajan" userId="b4d7a471c62507d3" providerId="LiveId" clId="{50E5BD9A-5DB6-4F24-B44B-65201CE8C440}" dt="2020-09-30T14:52:49.400" v="3144" actId="478"/>
          <ac:spMkLst>
            <pc:docMk/>
            <pc:sldMk cId="1217488078" sldId="273"/>
            <ac:spMk id="7" creationId="{8830B0D2-1CA9-4340-9566-05B484AF916D}"/>
          </ac:spMkLst>
        </pc:spChg>
        <pc:spChg chg="mod">
          <ac:chgData name="Payas Rajan" userId="b4d7a471c62507d3" providerId="LiveId" clId="{50E5BD9A-5DB6-4F24-B44B-65201CE8C440}" dt="2020-09-30T14:54:00.415" v="3226" actId="1076"/>
          <ac:spMkLst>
            <pc:docMk/>
            <pc:sldMk cId="1217488078" sldId="273"/>
            <ac:spMk id="17" creationId="{2B1C34EC-BF3E-4E5B-9260-DCD2FB0CAA2B}"/>
          </ac:spMkLst>
        </pc:spChg>
        <pc:picChg chg="add mod">
          <ac:chgData name="Payas Rajan" userId="b4d7a471c62507d3" providerId="LiveId" clId="{50E5BD9A-5DB6-4F24-B44B-65201CE8C440}" dt="2020-09-30T16:11:16.835" v="3798" actId="1076"/>
          <ac:picMkLst>
            <pc:docMk/>
            <pc:sldMk cId="1217488078" sldId="273"/>
            <ac:picMk id="9" creationId="{94FDBAE8-1A97-4920-B239-E14B6156C042}"/>
          </ac:picMkLst>
        </pc:picChg>
        <pc:picChg chg="del">
          <ac:chgData name="Payas Rajan" userId="b4d7a471c62507d3" providerId="LiveId" clId="{50E5BD9A-5DB6-4F24-B44B-65201CE8C440}" dt="2020-09-30T14:52:47.016" v="3143" actId="478"/>
          <ac:picMkLst>
            <pc:docMk/>
            <pc:sldMk cId="1217488078" sldId="273"/>
            <ac:picMk id="21" creationId="{B38AF0A1-327D-460A-9312-4034884B49CC}"/>
          </ac:picMkLst>
        </pc:picChg>
      </pc:sldChg>
      <pc:sldChg chg="addSp delSp modSp new mod modClrScheme chgLayout">
        <pc:chgData name="Payas Rajan" userId="b4d7a471c62507d3" providerId="LiveId" clId="{50E5BD9A-5DB6-4F24-B44B-65201CE8C440}" dt="2020-09-30T14:54:48.377" v="3287" actId="2711"/>
        <pc:sldMkLst>
          <pc:docMk/>
          <pc:sldMk cId="4118536993" sldId="274"/>
        </pc:sldMkLst>
        <pc:spChg chg="del mod ord">
          <ac:chgData name="Payas Rajan" userId="b4d7a471c62507d3" providerId="LiveId" clId="{50E5BD9A-5DB6-4F24-B44B-65201CE8C440}" dt="2020-09-30T14:54:20.919" v="3228" actId="700"/>
          <ac:spMkLst>
            <pc:docMk/>
            <pc:sldMk cId="4118536993" sldId="274"/>
            <ac:spMk id="2" creationId="{0EF4E1CE-326B-40B8-B6FA-0F2FAEFEBB9F}"/>
          </ac:spMkLst>
        </pc:spChg>
        <pc:spChg chg="del">
          <ac:chgData name="Payas Rajan" userId="b4d7a471c62507d3" providerId="LiveId" clId="{50E5BD9A-5DB6-4F24-B44B-65201CE8C440}" dt="2020-09-30T14:54:20.919" v="3228" actId="700"/>
          <ac:spMkLst>
            <pc:docMk/>
            <pc:sldMk cId="4118536993" sldId="274"/>
            <ac:spMk id="3" creationId="{BCC6C38C-4370-456A-9185-0630C20A35D7}"/>
          </ac:spMkLst>
        </pc:spChg>
        <pc:spChg chg="del mod ord">
          <ac:chgData name="Payas Rajan" userId="b4d7a471c62507d3" providerId="LiveId" clId="{50E5BD9A-5DB6-4F24-B44B-65201CE8C440}" dt="2020-09-30T14:54:20.919" v="3228" actId="700"/>
          <ac:spMkLst>
            <pc:docMk/>
            <pc:sldMk cId="4118536993" sldId="274"/>
            <ac:spMk id="4" creationId="{71A9E78F-D10C-445A-8918-1A878D506062}"/>
          </ac:spMkLst>
        </pc:spChg>
        <pc:spChg chg="add mod ord">
          <ac:chgData name="Payas Rajan" userId="b4d7a471c62507d3" providerId="LiveId" clId="{50E5BD9A-5DB6-4F24-B44B-65201CE8C440}" dt="2020-09-30T14:54:48.377" v="3287" actId="2711"/>
          <ac:spMkLst>
            <pc:docMk/>
            <pc:sldMk cId="4118536993" sldId="274"/>
            <ac:spMk id="5" creationId="{F515EABA-3975-4B77-A3AA-020DC02CDA16}"/>
          </ac:spMkLst>
        </pc:spChg>
        <pc:spChg chg="add mod ord">
          <ac:chgData name="Payas Rajan" userId="b4d7a471c62507d3" providerId="LiveId" clId="{50E5BD9A-5DB6-4F24-B44B-65201CE8C440}" dt="2020-09-30T14:54:39.953" v="3286" actId="20577"/>
          <ac:spMkLst>
            <pc:docMk/>
            <pc:sldMk cId="4118536993" sldId="274"/>
            <ac:spMk id="6" creationId="{9F8B9EE1-CD8D-4D69-93FA-804E02C20737}"/>
          </ac:spMkLst>
        </pc:spChg>
      </pc:sldChg>
      <pc:sldChg chg="addSp delSp modSp new mod modClrScheme chgLayout">
        <pc:chgData name="Payas Rajan" userId="b4d7a471c62507d3" providerId="LiveId" clId="{50E5BD9A-5DB6-4F24-B44B-65201CE8C440}" dt="2020-09-30T16:18:32.867" v="3845" actId="1076"/>
        <pc:sldMkLst>
          <pc:docMk/>
          <pc:sldMk cId="3567039921" sldId="275"/>
        </pc:sldMkLst>
        <pc:spChg chg="mod ord">
          <ac:chgData name="Payas Rajan" userId="b4d7a471c62507d3" providerId="LiveId" clId="{50E5BD9A-5DB6-4F24-B44B-65201CE8C440}" dt="2020-09-30T16:12:26.746" v="3813" actId="700"/>
          <ac:spMkLst>
            <pc:docMk/>
            <pc:sldMk cId="3567039921" sldId="275"/>
            <ac:spMk id="2" creationId="{AD9D34A6-7DE5-40AC-ABEE-5185DEA2A69F}"/>
          </ac:spMkLst>
        </pc:spChg>
        <pc:spChg chg="del mod ord">
          <ac:chgData name="Payas Rajan" userId="b4d7a471c62507d3" providerId="LiveId" clId="{50E5BD9A-5DB6-4F24-B44B-65201CE8C440}" dt="2020-09-30T14:57:10.883" v="3332" actId="700"/>
          <ac:spMkLst>
            <pc:docMk/>
            <pc:sldMk cId="3567039921" sldId="275"/>
            <ac:spMk id="3" creationId="{15C105EA-1F03-4217-A8D4-EA927B6EA4DF}"/>
          </ac:spMkLst>
        </pc:spChg>
        <pc:spChg chg="add del mod ord">
          <ac:chgData name="Payas Rajan" userId="b4d7a471c62507d3" providerId="LiveId" clId="{50E5BD9A-5DB6-4F24-B44B-65201CE8C440}" dt="2020-09-30T14:57:13.598" v="3333" actId="22"/>
          <ac:spMkLst>
            <pc:docMk/>
            <pc:sldMk cId="3567039921" sldId="275"/>
            <ac:spMk id="4" creationId="{8EA00F86-D9B7-4247-9936-68683CC2FA4D}"/>
          </ac:spMkLst>
        </pc:spChg>
        <pc:spChg chg="add del mod ord">
          <ac:chgData name="Payas Rajan" userId="b4d7a471c62507d3" providerId="LiveId" clId="{50E5BD9A-5DB6-4F24-B44B-65201CE8C440}" dt="2020-09-30T15:29:00.539" v="3714" actId="478"/>
          <ac:spMkLst>
            <pc:docMk/>
            <pc:sldMk cId="3567039921" sldId="275"/>
            <ac:spMk id="5" creationId="{2A28A6C5-AC64-4478-AE3B-56D55A44C106}"/>
          </ac:spMkLst>
        </pc:spChg>
        <pc:spChg chg="add del mod">
          <ac:chgData name="Payas Rajan" userId="b4d7a471c62507d3" providerId="LiveId" clId="{50E5BD9A-5DB6-4F24-B44B-65201CE8C440}" dt="2020-09-30T15:29:06.557" v="3715" actId="478"/>
          <ac:spMkLst>
            <pc:docMk/>
            <pc:sldMk cId="3567039921" sldId="275"/>
            <ac:spMk id="11" creationId="{5330ECE8-1987-4BBF-89EB-CFD3615AC76C}"/>
          </ac:spMkLst>
        </pc:spChg>
        <pc:spChg chg="add mod">
          <ac:chgData name="Payas Rajan" userId="b4d7a471c62507d3" providerId="LiveId" clId="{50E5BD9A-5DB6-4F24-B44B-65201CE8C440}" dt="2020-09-30T16:12:20.757" v="3807" actId="1076"/>
          <ac:spMkLst>
            <pc:docMk/>
            <pc:sldMk cId="3567039921" sldId="275"/>
            <ac:spMk id="12" creationId="{B1F16139-1185-421F-A87D-EC03102A842F}"/>
          </ac:spMkLst>
        </pc:spChg>
        <pc:picChg chg="add mod ord">
          <ac:chgData name="Payas Rajan" userId="b4d7a471c62507d3" providerId="LiveId" clId="{50E5BD9A-5DB6-4F24-B44B-65201CE8C440}" dt="2020-09-30T16:18:32.867" v="3845" actId="1076"/>
          <ac:picMkLst>
            <pc:docMk/>
            <pc:sldMk cId="3567039921" sldId="275"/>
            <ac:picMk id="7" creationId="{99481BFB-080D-4B31-A04B-AD753CD19895}"/>
          </ac:picMkLst>
        </pc:picChg>
        <pc:picChg chg="add mod">
          <ac:chgData name="Payas Rajan" userId="b4d7a471c62507d3" providerId="LiveId" clId="{50E5BD9A-5DB6-4F24-B44B-65201CE8C440}" dt="2020-09-30T16:12:36.294" v="3816" actId="1076"/>
          <ac:picMkLst>
            <pc:docMk/>
            <pc:sldMk cId="3567039921" sldId="275"/>
            <ac:picMk id="9" creationId="{524DB6F3-0636-4726-B2A0-00AF80F9908A}"/>
          </ac:picMkLst>
        </pc:picChg>
      </pc:sldChg>
      <pc:sldChg chg="addSp delSp modSp add mod">
        <pc:chgData name="Payas Rajan" userId="b4d7a471c62507d3" providerId="LiveId" clId="{50E5BD9A-5DB6-4F24-B44B-65201CE8C440}" dt="2020-09-30T15:27:14.427" v="3710" actId="1076"/>
        <pc:sldMkLst>
          <pc:docMk/>
          <pc:sldMk cId="2868537893" sldId="276"/>
        </pc:sldMkLst>
        <pc:spChg chg="add del mod">
          <ac:chgData name="Payas Rajan" userId="b4d7a471c62507d3" providerId="LiveId" clId="{50E5BD9A-5DB6-4F24-B44B-65201CE8C440}" dt="2020-09-30T15:10:32.121" v="3396"/>
          <ac:spMkLst>
            <pc:docMk/>
            <pc:sldMk cId="2868537893" sldId="276"/>
            <ac:spMk id="3" creationId="{D982A35C-B3AF-420D-8F64-D2B8625E82DF}"/>
          </ac:spMkLst>
        </pc:spChg>
        <pc:spChg chg="mod">
          <ac:chgData name="Payas Rajan" userId="b4d7a471c62507d3" providerId="LiveId" clId="{50E5BD9A-5DB6-4F24-B44B-65201CE8C440}" dt="2020-09-30T15:05:14.810" v="3393" actId="20577"/>
          <ac:spMkLst>
            <pc:docMk/>
            <pc:sldMk cId="2868537893" sldId="276"/>
            <ac:spMk id="4" creationId="{9771D17F-BEB2-4428-A570-045FDB976398}"/>
          </ac:spMkLst>
        </pc:spChg>
        <pc:spChg chg="mod">
          <ac:chgData name="Payas Rajan" userId="b4d7a471c62507d3" providerId="LiveId" clId="{50E5BD9A-5DB6-4F24-B44B-65201CE8C440}" dt="2020-09-30T15:12:10.053" v="3698" actId="20577"/>
          <ac:spMkLst>
            <pc:docMk/>
            <pc:sldMk cId="2868537893" sldId="276"/>
            <ac:spMk id="6" creationId="{A11AC2C1-76FC-441D-A9A2-DFFC8DA3A4D9}"/>
          </ac:spMkLst>
        </pc:spChg>
        <pc:spChg chg="add del mod">
          <ac:chgData name="Payas Rajan" userId="b4d7a471c62507d3" providerId="LiveId" clId="{50E5BD9A-5DB6-4F24-B44B-65201CE8C440}" dt="2020-09-30T15:19:10.911" v="3700" actId="931"/>
          <ac:spMkLst>
            <pc:docMk/>
            <pc:sldMk cId="2868537893" sldId="276"/>
            <ac:spMk id="9" creationId="{975B7FCC-0807-4AF8-B122-AD584ED1FB20}"/>
          </ac:spMkLst>
        </pc:spChg>
        <pc:picChg chg="add del mod modCrop">
          <ac:chgData name="Payas Rajan" userId="b4d7a471c62507d3" providerId="LiveId" clId="{50E5BD9A-5DB6-4F24-B44B-65201CE8C440}" dt="2020-09-30T15:18:52.086" v="3699" actId="478"/>
          <ac:picMkLst>
            <pc:docMk/>
            <pc:sldMk cId="2868537893" sldId="276"/>
            <ac:picMk id="7" creationId="{B5CD51AB-4D49-4200-8E9D-B4A921F4208A}"/>
          </ac:picMkLst>
        </pc:picChg>
        <pc:picChg chg="add mod modCrop">
          <ac:chgData name="Payas Rajan" userId="b4d7a471c62507d3" providerId="LiveId" clId="{50E5BD9A-5DB6-4F24-B44B-65201CE8C440}" dt="2020-09-30T15:27:14.427" v="3710" actId="1076"/>
          <ac:picMkLst>
            <pc:docMk/>
            <pc:sldMk cId="2868537893" sldId="276"/>
            <ac:picMk id="11" creationId="{99B621EC-67A4-4B4A-8977-5B7D54D4C90B}"/>
          </ac:picMkLst>
        </pc:picChg>
        <pc:picChg chg="add mod">
          <ac:chgData name="Payas Rajan" userId="b4d7a471c62507d3" providerId="LiveId" clId="{50E5BD9A-5DB6-4F24-B44B-65201CE8C440}" dt="2020-09-30T15:27:09.729" v="3708" actId="1076"/>
          <ac:picMkLst>
            <pc:docMk/>
            <pc:sldMk cId="2868537893" sldId="276"/>
            <ac:picMk id="13" creationId="{33ED3A85-8D2E-42F3-8F0B-AC8104994D85}"/>
          </ac:picMkLst>
        </pc:picChg>
        <pc:picChg chg="del">
          <ac:chgData name="Payas Rajan" userId="b4d7a471c62507d3" providerId="LiveId" clId="{50E5BD9A-5DB6-4F24-B44B-65201CE8C440}" dt="2020-09-30T15:05:21.807" v="3395" actId="478"/>
          <ac:picMkLst>
            <pc:docMk/>
            <pc:sldMk cId="2868537893" sldId="276"/>
            <ac:picMk id="21" creationId="{B38AF0A1-327D-460A-9312-4034884B49CC}"/>
          </ac:picMkLst>
        </pc:picChg>
      </pc:sldChg>
      <pc:sldChg chg="modSp new mod">
        <pc:chgData name="Payas Rajan" userId="b4d7a471c62507d3" providerId="LiveId" clId="{50E5BD9A-5DB6-4F24-B44B-65201CE8C440}" dt="2020-09-30T15:30:45.910" v="3759" actId="20577"/>
        <pc:sldMkLst>
          <pc:docMk/>
          <pc:sldMk cId="304319036" sldId="277"/>
        </pc:sldMkLst>
        <pc:spChg chg="mod">
          <ac:chgData name="Payas Rajan" userId="b4d7a471c62507d3" providerId="LiveId" clId="{50E5BD9A-5DB6-4F24-B44B-65201CE8C440}" dt="2020-09-30T15:30:45.910" v="3759" actId="20577"/>
          <ac:spMkLst>
            <pc:docMk/>
            <pc:sldMk cId="304319036" sldId="277"/>
            <ac:spMk id="2" creationId="{9003FF3C-5A0D-4A06-82F6-2E1517BF7D0B}"/>
          </ac:spMkLst>
        </pc:spChg>
      </pc:sldChg>
      <pc:sldChg chg="delSp modSp new mod">
        <pc:chgData name="Payas Rajan" userId="b4d7a471c62507d3" providerId="LiveId" clId="{50E5BD9A-5DB6-4F24-B44B-65201CE8C440}" dt="2020-09-30T15:53:51.561" v="3797" actId="478"/>
        <pc:sldMkLst>
          <pc:docMk/>
          <pc:sldMk cId="1612880772" sldId="278"/>
        </pc:sldMkLst>
        <pc:spChg chg="mod">
          <ac:chgData name="Payas Rajan" userId="b4d7a471c62507d3" providerId="LiveId" clId="{50E5BD9A-5DB6-4F24-B44B-65201CE8C440}" dt="2020-09-30T15:53:46.543" v="3796" actId="20577"/>
          <ac:spMkLst>
            <pc:docMk/>
            <pc:sldMk cId="1612880772" sldId="278"/>
            <ac:spMk id="2" creationId="{F5A7B3BC-EAE8-4E3A-9FFC-214985025EF6}"/>
          </ac:spMkLst>
        </pc:spChg>
        <pc:spChg chg="del">
          <ac:chgData name="Payas Rajan" userId="b4d7a471c62507d3" providerId="LiveId" clId="{50E5BD9A-5DB6-4F24-B44B-65201CE8C440}" dt="2020-09-30T15:53:51.561" v="3797" actId="478"/>
          <ac:spMkLst>
            <pc:docMk/>
            <pc:sldMk cId="1612880772" sldId="278"/>
            <ac:spMk id="3" creationId="{FDE83EC8-8D57-4013-AA7F-DE84C7E29239}"/>
          </ac:spMkLst>
        </pc:spChg>
      </pc:sldChg>
      <pc:sldChg chg="addSp delSp modSp add mod">
        <pc:chgData name="Payas Rajan" userId="b4d7a471c62507d3" providerId="LiveId" clId="{50E5BD9A-5DB6-4F24-B44B-65201CE8C440}" dt="2020-09-30T16:17:53.021" v="3843" actId="14100"/>
        <pc:sldMkLst>
          <pc:docMk/>
          <pc:sldMk cId="2743929094" sldId="279"/>
        </pc:sldMkLst>
        <pc:spChg chg="del">
          <ac:chgData name="Payas Rajan" userId="b4d7a471c62507d3" providerId="LiveId" clId="{50E5BD9A-5DB6-4F24-B44B-65201CE8C440}" dt="2020-09-30T16:14:56.502" v="3834" actId="478"/>
          <ac:spMkLst>
            <pc:docMk/>
            <pc:sldMk cId="2743929094" sldId="279"/>
            <ac:spMk id="2" creationId="{AD9D34A6-7DE5-40AC-ABEE-5185DEA2A69F}"/>
          </ac:spMkLst>
        </pc:spChg>
        <pc:spChg chg="add del mod">
          <ac:chgData name="Payas Rajan" userId="b4d7a471c62507d3" providerId="LiveId" clId="{50E5BD9A-5DB6-4F24-B44B-65201CE8C440}" dt="2020-09-30T16:15:00.570" v="3835" actId="478"/>
          <ac:spMkLst>
            <pc:docMk/>
            <pc:sldMk cId="2743929094" sldId="279"/>
            <ac:spMk id="6" creationId="{5FBE62F5-5BD7-45BB-B488-E3086FC18520}"/>
          </ac:spMkLst>
        </pc:spChg>
        <pc:spChg chg="del">
          <ac:chgData name="Payas Rajan" userId="b4d7a471c62507d3" providerId="LiveId" clId="{50E5BD9A-5DB6-4F24-B44B-65201CE8C440}" dt="2020-09-30T16:12:54.676" v="3821" actId="478"/>
          <ac:spMkLst>
            <pc:docMk/>
            <pc:sldMk cId="2743929094" sldId="279"/>
            <ac:spMk id="12" creationId="{B1F16139-1185-421F-A87D-EC03102A842F}"/>
          </ac:spMkLst>
        </pc:spChg>
        <pc:picChg chg="add mod">
          <ac:chgData name="Payas Rajan" userId="b4d7a471c62507d3" providerId="LiveId" clId="{50E5BD9A-5DB6-4F24-B44B-65201CE8C440}" dt="2020-09-30T16:17:53.021" v="3843" actId="14100"/>
          <ac:picMkLst>
            <pc:docMk/>
            <pc:sldMk cId="2743929094" sldId="279"/>
            <ac:picMk id="4" creationId="{9958E9D4-3046-4122-9897-D0024AB260C4}"/>
          </ac:picMkLst>
        </pc:picChg>
        <pc:picChg chg="mod modCrop">
          <ac:chgData name="Payas Rajan" userId="b4d7a471c62507d3" providerId="LiveId" clId="{50E5BD9A-5DB6-4F24-B44B-65201CE8C440}" dt="2020-09-30T16:17:47.083" v="3841" actId="1076"/>
          <ac:picMkLst>
            <pc:docMk/>
            <pc:sldMk cId="2743929094" sldId="279"/>
            <ac:picMk id="7" creationId="{99481BFB-080D-4B31-A04B-AD753CD19895}"/>
          </ac:picMkLst>
        </pc:picChg>
        <pc:picChg chg="del">
          <ac:chgData name="Payas Rajan" userId="b4d7a471c62507d3" providerId="LiveId" clId="{50E5BD9A-5DB6-4F24-B44B-65201CE8C440}" dt="2020-09-30T16:12:47.804" v="3818" actId="478"/>
          <ac:picMkLst>
            <pc:docMk/>
            <pc:sldMk cId="2743929094" sldId="279"/>
            <ac:picMk id="9" creationId="{524DB6F3-0636-4726-B2A0-00AF80F9908A}"/>
          </ac:picMkLst>
        </pc:picChg>
      </pc:sldChg>
      <pc:sldChg chg="addSp modSp add mod">
        <pc:chgData name="Payas Rajan" userId="b4d7a471c62507d3" providerId="LiveId" clId="{50E5BD9A-5DB6-4F24-B44B-65201CE8C440}" dt="2020-09-30T18:05:11.175" v="4316" actId="14100"/>
        <pc:sldMkLst>
          <pc:docMk/>
          <pc:sldMk cId="679906299" sldId="280"/>
        </pc:sldMkLst>
        <pc:spChg chg="add mod">
          <ac:chgData name="Payas Rajan" userId="b4d7a471c62507d3" providerId="LiveId" clId="{50E5BD9A-5DB6-4F24-B44B-65201CE8C440}" dt="2020-09-30T16:21:04.258" v="3860" actId="207"/>
          <ac:spMkLst>
            <pc:docMk/>
            <pc:sldMk cId="679906299" sldId="280"/>
            <ac:spMk id="2" creationId="{8B6BCF1C-0E58-4CF6-81E5-8737B6E781C4}"/>
          </ac:spMkLst>
        </pc:spChg>
        <pc:spChg chg="add mod">
          <ac:chgData name="Payas Rajan" userId="b4d7a471c62507d3" providerId="LiveId" clId="{50E5BD9A-5DB6-4F24-B44B-65201CE8C440}" dt="2020-09-30T16:21:09.885" v="3861" actId="207"/>
          <ac:spMkLst>
            <pc:docMk/>
            <pc:sldMk cId="679906299" sldId="280"/>
            <ac:spMk id="3" creationId="{8BD24A69-45CF-4FF8-A9BF-EC86B5D39F88}"/>
          </ac:spMkLst>
        </pc:spChg>
        <pc:spChg chg="add mod">
          <ac:chgData name="Payas Rajan" userId="b4d7a471c62507d3" providerId="LiveId" clId="{50E5BD9A-5DB6-4F24-B44B-65201CE8C440}" dt="2020-09-30T16:21:23.439" v="3863" actId="207"/>
          <ac:spMkLst>
            <pc:docMk/>
            <pc:sldMk cId="679906299" sldId="280"/>
            <ac:spMk id="6" creationId="{0A4430FD-E48D-4604-B508-AC539C2D17F1}"/>
          </ac:spMkLst>
        </pc:spChg>
        <pc:spChg chg="add mod">
          <ac:chgData name="Payas Rajan" userId="b4d7a471c62507d3" providerId="LiveId" clId="{50E5BD9A-5DB6-4F24-B44B-65201CE8C440}" dt="2020-09-30T18:05:11.175" v="4316" actId="14100"/>
          <ac:spMkLst>
            <pc:docMk/>
            <pc:sldMk cId="679906299" sldId="280"/>
            <ac:spMk id="9" creationId="{BAF18226-FFB4-4978-BC94-81217E7720C0}"/>
          </ac:spMkLst>
        </pc:spChg>
        <pc:picChg chg="mod">
          <ac:chgData name="Payas Rajan" userId="b4d7a471c62507d3" providerId="LiveId" clId="{50E5BD9A-5DB6-4F24-B44B-65201CE8C440}" dt="2020-09-30T16:22:40.076" v="3885" actId="1076"/>
          <ac:picMkLst>
            <pc:docMk/>
            <pc:sldMk cId="679906299" sldId="280"/>
            <ac:picMk id="4" creationId="{9958E9D4-3046-4122-9897-D0024AB260C4}"/>
          </ac:picMkLst>
        </pc:picChg>
      </pc:sldChg>
      <pc:sldChg chg="addSp delSp modSp new mod modClrScheme chgLayout">
        <pc:chgData name="Payas Rajan" userId="b4d7a471c62507d3" providerId="LiveId" clId="{50E5BD9A-5DB6-4F24-B44B-65201CE8C440}" dt="2020-09-30T18:00:44.010" v="4279" actId="20577"/>
        <pc:sldMkLst>
          <pc:docMk/>
          <pc:sldMk cId="2336899409" sldId="281"/>
        </pc:sldMkLst>
        <pc:spChg chg="del mod ord">
          <ac:chgData name="Payas Rajan" userId="b4d7a471c62507d3" providerId="LiveId" clId="{50E5BD9A-5DB6-4F24-B44B-65201CE8C440}" dt="2020-09-30T16:23:41.702" v="3894" actId="700"/>
          <ac:spMkLst>
            <pc:docMk/>
            <pc:sldMk cId="2336899409" sldId="281"/>
            <ac:spMk id="2" creationId="{01A240A7-8C96-4DA9-8527-35FB160E0AD1}"/>
          </ac:spMkLst>
        </pc:spChg>
        <pc:spChg chg="del mod ord">
          <ac:chgData name="Payas Rajan" userId="b4d7a471c62507d3" providerId="LiveId" clId="{50E5BD9A-5DB6-4F24-B44B-65201CE8C440}" dt="2020-09-30T16:23:41.702" v="3894" actId="700"/>
          <ac:spMkLst>
            <pc:docMk/>
            <pc:sldMk cId="2336899409" sldId="281"/>
            <ac:spMk id="3" creationId="{90C06794-79AF-4EDD-BD02-6BD2DF572BA9}"/>
          </ac:spMkLst>
        </pc:spChg>
        <pc:spChg chg="add del mod ord">
          <ac:chgData name="Payas Rajan" userId="b4d7a471c62507d3" providerId="LiveId" clId="{50E5BD9A-5DB6-4F24-B44B-65201CE8C440}" dt="2020-09-30T16:49:39.472" v="3965" actId="478"/>
          <ac:spMkLst>
            <pc:docMk/>
            <pc:sldMk cId="2336899409" sldId="281"/>
            <ac:spMk id="4" creationId="{7656C2DE-E776-4694-B9F1-751EDD5EE296}"/>
          </ac:spMkLst>
        </pc:spChg>
        <pc:spChg chg="add del mod ord">
          <ac:chgData name="Payas Rajan" userId="b4d7a471c62507d3" providerId="LiveId" clId="{50E5BD9A-5DB6-4F24-B44B-65201CE8C440}" dt="2020-09-30T16:47:23.099" v="3951" actId="478"/>
          <ac:spMkLst>
            <pc:docMk/>
            <pc:sldMk cId="2336899409" sldId="281"/>
            <ac:spMk id="5" creationId="{6010909A-75FA-425C-BE88-E10124FC95B8}"/>
          </ac:spMkLst>
        </pc:spChg>
        <pc:spChg chg="add del mod ord">
          <ac:chgData name="Payas Rajan" userId="b4d7a471c62507d3" providerId="LiveId" clId="{50E5BD9A-5DB6-4F24-B44B-65201CE8C440}" dt="2020-09-30T16:47:21.494" v="3950" actId="478"/>
          <ac:spMkLst>
            <pc:docMk/>
            <pc:sldMk cId="2336899409" sldId="281"/>
            <ac:spMk id="6" creationId="{8903217B-8B47-473D-B6AB-BCF555F72B1F}"/>
          </ac:spMkLst>
        </pc:spChg>
        <pc:spChg chg="add">
          <ac:chgData name="Payas Rajan" userId="b4d7a471c62507d3" providerId="LiveId" clId="{50E5BD9A-5DB6-4F24-B44B-65201CE8C440}" dt="2020-09-30T16:38:07.353" v="3937" actId="22"/>
          <ac:spMkLst>
            <pc:docMk/>
            <pc:sldMk cId="2336899409" sldId="281"/>
            <ac:spMk id="8" creationId="{90332D0E-4907-4A61-BF4E-E3D7E21DF9F5}"/>
          </ac:spMkLst>
        </pc:spChg>
        <pc:spChg chg="add del">
          <ac:chgData name="Payas Rajan" userId="b4d7a471c62507d3" providerId="LiveId" clId="{50E5BD9A-5DB6-4F24-B44B-65201CE8C440}" dt="2020-09-30T16:38:13.869" v="3939" actId="22"/>
          <ac:spMkLst>
            <pc:docMk/>
            <pc:sldMk cId="2336899409" sldId="281"/>
            <ac:spMk id="10" creationId="{733CB6DF-2409-4B9B-AA2A-8F1B7DD907DE}"/>
          </ac:spMkLst>
        </pc:spChg>
        <pc:spChg chg="add del">
          <ac:chgData name="Payas Rajan" userId="b4d7a471c62507d3" providerId="LiveId" clId="{50E5BD9A-5DB6-4F24-B44B-65201CE8C440}" dt="2020-09-30T16:38:23.785" v="3941" actId="22"/>
          <ac:spMkLst>
            <pc:docMk/>
            <pc:sldMk cId="2336899409" sldId="281"/>
            <ac:spMk id="12" creationId="{483E76E2-C6C7-4A09-91F8-C43CF26995AF}"/>
          </ac:spMkLst>
        </pc:spChg>
        <pc:spChg chg="add del mod">
          <ac:chgData name="Payas Rajan" userId="b4d7a471c62507d3" providerId="LiveId" clId="{50E5BD9A-5DB6-4F24-B44B-65201CE8C440}" dt="2020-09-30T18:00:44.010" v="4279" actId="20577"/>
          <ac:spMkLst>
            <pc:docMk/>
            <pc:sldMk cId="2336899409" sldId="281"/>
            <ac:spMk id="21" creationId="{B4CBD23E-D51C-4049-865B-39AF14507FEF}"/>
          </ac:spMkLst>
        </pc:spChg>
        <pc:spChg chg="add mod">
          <ac:chgData name="Payas Rajan" userId="b4d7a471c62507d3" providerId="LiveId" clId="{50E5BD9A-5DB6-4F24-B44B-65201CE8C440}" dt="2020-09-30T16:54:27.821" v="3996" actId="1582"/>
          <ac:spMkLst>
            <pc:docMk/>
            <pc:sldMk cId="2336899409" sldId="281"/>
            <ac:spMk id="22" creationId="{91E45069-19E1-4B85-84A4-02C595974F06}"/>
          </ac:spMkLst>
        </pc:spChg>
        <pc:spChg chg="add mod">
          <ac:chgData name="Payas Rajan" userId="b4d7a471c62507d3" providerId="LiveId" clId="{50E5BD9A-5DB6-4F24-B44B-65201CE8C440}" dt="2020-09-30T16:54:20.224" v="3995" actId="1582"/>
          <ac:spMkLst>
            <pc:docMk/>
            <pc:sldMk cId="2336899409" sldId="281"/>
            <ac:spMk id="23" creationId="{E5CF41C9-A2B9-4163-884B-3B4A0B6FE436}"/>
          </ac:spMkLst>
        </pc:spChg>
        <pc:spChg chg="add mod">
          <ac:chgData name="Payas Rajan" userId="b4d7a471c62507d3" providerId="LiveId" clId="{50E5BD9A-5DB6-4F24-B44B-65201CE8C440}" dt="2020-09-30T17:16:21.696" v="4089" actId="14100"/>
          <ac:spMkLst>
            <pc:docMk/>
            <pc:sldMk cId="2336899409" sldId="281"/>
            <ac:spMk id="25" creationId="{D092BA95-44BE-41B8-95F5-EAAEABC55259}"/>
          </ac:spMkLst>
        </pc:spChg>
        <pc:picChg chg="add del mod">
          <ac:chgData name="Payas Rajan" userId="b4d7a471c62507d3" providerId="LiveId" clId="{50E5BD9A-5DB6-4F24-B44B-65201CE8C440}" dt="2020-09-30T16:46:37.463" v="3945" actId="478"/>
          <ac:picMkLst>
            <pc:docMk/>
            <pc:sldMk cId="2336899409" sldId="281"/>
            <ac:picMk id="14" creationId="{FF7011D4-2489-4652-AD92-A23D4784CA2A}"/>
          </ac:picMkLst>
        </pc:picChg>
        <pc:picChg chg="add mod">
          <ac:chgData name="Payas Rajan" userId="b4d7a471c62507d3" providerId="LiveId" clId="{50E5BD9A-5DB6-4F24-B44B-65201CE8C440}" dt="2020-09-30T16:47:59.735" v="3956" actId="1076"/>
          <ac:picMkLst>
            <pc:docMk/>
            <pc:sldMk cId="2336899409" sldId="281"/>
            <ac:picMk id="16" creationId="{550B3FF1-EA30-42F8-8222-CC3A3B462615}"/>
          </ac:picMkLst>
        </pc:picChg>
        <pc:picChg chg="add mod">
          <ac:chgData name="Payas Rajan" userId="b4d7a471c62507d3" providerId="LiveId" clId="{50E5BD9A-5DB6-4F24-B44B-65201CE8C440}" dt="2020-09-30T16:48:02.373" v="3957" actId="1076"/>
          <ac:picMkLst>
            <pc:docMk/>
            <pc:sldMk cId="2336899409" sldId="281"/>
            <ac:picMk id="18" creationId="{2AB98A32-9B6E-4EF0-A74A-349B8339035F}"/>
          </ac:picMkLst>
        </pc:picChg>
        <pc:picChg chg="add mod">
          <ac:chgData name="Payas Rajan" userId="b4d7a471c62507d3" providerId="LiveId" clId="{50E5BD9A-5DB6-4F24-B44B-65201CE8C440}" dt="2020-09-30T16:49:09.484" v="3960" actId="1076"/>
          <ac:picMkLst>
            <pc:docMk/>
            <pc:sldMk cId="2336899409" sldId="281"/>
            <ac:picMk id="20" creationId="{F3256620-50C6-483B-AB41-0E7DDF6250DC}"/>
          </ac:picMkLst>
        </pc:picChg>
      </pc:sldChg>
      <pc:sldChg chg="addSp delSp modSp new mod">
        <pc:chgData name="Payas Rajan" userId="b4d7a471c62507d3" providerId="LiveId" clId="{50E5BD9A-5DB6-4F24-B44B-65201CE8C440}" dt="2020-09-30T18:00:48.180" v="4283" actId="20577"/>
        <pc:sldMkLst>
          <pc:docMk/>
          <pc:sldMk cId="3312288097" sldId="282"/>
        </pc:sldMkLst>
        <pc:spChg chg="mod">
          <ac:chgData name="Payas Rajan" userId="b4d7a471c62507d3" providerId="LiveId" clId="{50E5BD9A-5DB6-4F24-B44B-65201CE8C440}" dt="2020-09-30T18:00:48.180" v="4283" actId="20577"/>
          <ac:spMkLst>
            <pc:docMk/>
            <pc:sldMk cId="3312288097" sldId="282"/>
            <ac:spMk id="2" creationId="{EC5560EB-908E-4408-AD32-C93C0F1662C2}"/>
          </ac:spMkLst>
        </pc:spChg>
        <pc:spChg chg="del">
          <ac:chgData name="Payas Rajan" userId="b4d7a471c62507d3" providerId="LiveId" clId="{50E5BD9A-5DB6-4F24-B44B-65201CE8C440}" dt="2020-09-30T17:00:51.833" v="4045" actId="478"/>
          <ac:spMkLst>
            <pc:docMk/>
            <pc:sldMk cId="3312288097" sldId="282"/>
            <ac:spMk id="3" creationId="{9F0032BD-78CE-4CFB-AB11-C68A049A0922}"/>
          </ac:spMkLst>
        </pc:spChg>
        <pc:spChg chg="add mod">
          <ac:chgData name="Payas Rajan" userId="b4d7a471c62507d3" providerId="LiveId" clId="{50E5BD9A-5DB6-4F24-B44B-65201CE8C440}" dt="2020-09-30T17:01:56.281" v="4051" actId="1582"/>
          <ac:spMkLst>
            <pc:docMk/>
            <pc:sldMk cId="3312288097" sldId="282"/>
            <ac:spMk id="8" creationId="{C4E72ECE-EA62-4CFC-82D6-FF195052153D}"/>
          </ac:spMkLst>
        </pc:spChg>
        <pc:spChg chg="add mod">
          <ac:chgData name="Payas Rajan" userId="b4d7a471c62507d3" providerId="LiveId" clId="{50E5BD9A-5DB6-4F24-B44B-65201CE8C440}" dt="2020-09-30T17:03:18.347" v="4063" actId="14100"/>
          <ac:spMkLst>
            <pc:docMk/>
            <pc:sldMk cId="3312288097" sldId="282"/>
            <ac:spMk id="10" creationId="{E195B815-52D7-4036-A6FA-4605D8684C1B}"/>
          </ac:spMkLst>
        </pc:spChg>
        <pc:picChg chg="add mod">
          <ac:chgData name="Payas Rajan" userId="b4d7a471c62507d3" providerId="LiveId" clId="{50E5BD9A-5DB6-4F24-B44B-65201CE8C440}" dt="2020-09-30T17:00:49.841" v="4044" actId="1076"/>
          <ac:picMkLst>
            <pc:docMk/>
            <pc:sldMk cId="3312288097" sldId="282"/>
            <ac:picMk id="5" creationId="{EB0CF58F-45B7-4CE5-B7F1-5936A17B6546}"/>
          </ac:picMkLst>
        </pc:picChg>
        <pc:picChg chg="add mod">
          <ac:chgData name="Payas Rajan" userId="b4d7a471c62507d3" providerId="LiveId" clId="{50E5BD9A-5DB6-4F24-B44B-65201CE8C440}" dt="2020-09-30T17:02:40.710" v="4057" actId="1076"/>
          <ac:picMkLst>
            <pc:docMk/>
            <pc:sldMk cId="3312288097" sldId="282"/>
            <ac:picMk id="7" creationId="{FFD93696-C4E0-4144-903D-2D00EA22026B}"/>
          </ac:picMkLst>
        </pc:picChg>
      </pc:sldChg>
      <pc:sldChg chg="addSp delSp modSp new mod">
        <pc:chgData name="Payas Rajan" userId="b4d7a471c62507d3" providerId="LiveId" clId="{50E5BD9A-5DB6-4F24-B44B-65201CE8C440}" dt="2020-09-30T19:14:13.516" v="6067" actId="20577"/>
        <pc:sldMkLst>
          <pc:docMk/>
          <pc:sldMk cId="1354825674" sldId="283"/>
        </pc:sldMkLst>
        <pc:spChg chg="mod">
          <ac:chgData name="Payas Rajan" userId="b4d7a471c62507d3" providerId="LiveId" clId="{50E5BD9A-5DB6-4F24-B44B-65201CE8C440}" dt="2020-09-30T19:14:13.516" v="6067" actId="20577"/>
          <ac:spMkLst>
            <pc:docMk/>
            <pc:sldMk cId="1354825674" sldId="283"/>
            <ac:spMk id="2" creationId="{D47FDC58-9BA9-4A6F-9BC5-FEB31EB9B28C}"/>
          </ac:spMkLst>
        </pc:spChg>
        <pc:spChg chg="del">
          <ac:chgData name="Payas Rajan" userId="b4d7a471c62507d3" providerId="LiveId" clId="{50E5BD9A-5DB6-4F24-B44B-65201CE8C440}" dt="2020-09-30T16:57:38.143" v="4039" actId="22"/>
          <ac:spMkLst>
            <pc:docMk/>
            <pc:sldMk cId="1354825674" sldId="283"/>
            <ac:spMk id="3" creationId="{42BBDC55-F345-4A71-A468-6438874BE977}"/>
          </ac:spMkLst>
        </pc:spChg>
        <pc:picChg chg="add del mod">
          <ac:chgData name="Payas Rajan" userId="b4d7a471c62507d3" providerId="LiveId" clId="{50E5BD9A-5DB6-4F24-B44B-65201CE8C440}" dt="2020-09-30T16:57:40.288" v="4040" actId="478"/>
          <ac:picMkLst>
            <pc:docMk/>
            <pc:sldMk cId="1354825674" sldId="283"/>
            <ac:picMk id="5" creationId="{BF8C6AA7-4F0E-43CB-A9BE-0E983E29653B}"/>
          </ac:picMkLst>
        </pc:picChg>
        <pc:picChg chg="add mod ord">
          <ac:chgData name="Payas Rajan" userId="b4d7a471c62507d3" providerId="LiveId" clId="{50E5BD9A-5DB6-4F24-B44B-65201CE8C440}" dt="2020-09-30T16:57:46.162" v="4042" actId="1076"/>
          <ac:picMkLst>
            <pc:docMk/>
            <pc:sldMk cId="1354825674" sldId="283"/>
            <ac:picMk id="7" creationId="{6AA6D110-71D2-445C-A398-0931972707AA}"/>
          </ac:picMkLst>
        </pc:picChg>
      </pc:sldChg>
      <pc:sldChg chg="addSp delSp modSp add mod">
        <pc:chgData name="Payas Rajan" userId="b4d7a471c62507d3" providerId="LiveId" clId="{50E5BD9A-5DB6-4F24-B44B-65201CE8C440}" dt="2020-09-30T18:00:51.797" v="4287" actId="20577"/>
        <pc:sldMkLst>
          <pc:docMk/>
          <pc:sldMk cId="3084276885" sldId="284"/>
        </pc:sldMkLst>
        <pc:spChg chg="mod">
          <ac:chgData name="Payas Rajan" userId="b4d7a471c62507d3" providerId="LiveId" clId="{50E5BD9A-5DB6-4F24-B44B-65201CE8C440}" dt="2020-09-30T18:00:51.797" v="4287" actId="20577"/>
          <ac:spMkLst>
            <pc:docMk/>
            <pc:sldMk cId="3084276885" sldId="284"/>
            <ac:spMk id="2" creationId="{EC5560EB-908E-4408-AD32-C93C0F1662C2}"/>
          </ac:spMkLst>
        </pc:spChg>
        <pc:spChg chg="add mod">
          <ac:chgData name="Payas Rajan" userId="b4d7a471c62507d3" providerId="LiveId" clId="{50E5BD9A-5DB6-4F24-B44B-65201CE8C440}" dt="2020-09-30T17:03:06.463" v="4060" actId="14100"/>
          <ac:spMkLst>
            <pc:docMk/>
            <pc:sldMk cId="3084276885" sldId="284"/>
            <ac:spMk id="6" creationId="{5A5881E9-F2BE-4798-A16D-445258F147D9}"/>
          </ac:spMkLst>
        </pc:spChg>
        <pc:picChg chg="add mod">
          <ac:chgData name="Payas Rajan" userId="b4d7a471c62507d3" providerId="LiveId" clId="{50E5BD9A-5DB6-4F24-B44B-65201CE8C440}" dt="2020-09-30T17:02:35.696" v="4056" actId="1076"/>
          <ac:picMkLst>
            <pc:docMk/>
            <pc:sldMk cId="3084276885" sldId="284"/>
            <ac:picMk id="4" creationId="{67991090-C6B6-4EC8-8402-FDA51EFD1384}"/>
          </ac:picMkLst>
        </pc:picChg>
        <pc:picChg chg="del">
          <ac:chgData name="Payas Rajan" userId="b4d7a471c62507d3" providerId="LiveId" clId="{50E5BD9A-5DB6-4F24-B44B-65201CE8C440}" dt="2020-09-30T17:02:06.560" v="4053" actId="478"/>
          <ac:picMkLst>
            <pc:docMk/>
            <pc:sldMk cId="3084276885" sldId="284"/>
            <ac:picMk id="7" creationId="{FFD93696-C4E0-4144-903D-2D00EA22026B}"/>
          </ac:picMkLst>
        </pc:picChg>
      </pc:sldChg>
      <pc:sldChg chg="addSp delSp modSp add mod">
        <pc:chgData name="Payas Rajan" userId="b4d7a471c62507d3" providerId="LiveId" clId="{50E5BD9A-5DB6-4F24-B44B-65201CE8C440}" dt="2020-09-30T18:00:55.619" v="4291" actId="20577"/>
        <pc:sldMkLst>
          <pc:docMk/>
          <pc:sldMk cId="405705407" sldId="285"/>
        </pc:sldMkLst>
        <pc:spChg chg="mod">
          <ac:chgData name="Payas Rajan" userId="b4d7a471c62507d3" providerId="LiveId" clId="{50E5BD9A-5DB6-4F24-B44B-65201CE8C440}" dt="2020-09-30T18:00:55.619" v="4291" actId="20577"/>
          <ac:spMkLst>
            <pc:docMk/>
            <pc:sldMk cId="405705407" sldId="285"/>
            <ac:spMk id="2" creationId="{EC5560EB-908E-4408-AD32-C93C0F1662C2}"/>
          </ac:spMkLst>
        </pc:spChg>
        <pc:spChg chg="mod ord">
          <ac:chgData name="Payas Rajan" userId="b4d7a471c62507d3" providerId="LiveId" clId="{50E5BD9A-5DB6-4F24-B44B-65201CE8C440}" dt="2020-09-30T17:14:09.477" v="4081" actId="1076"/>
          <ac:spMkLst>
            <pc:docMk/>
            <pc:sldMk cId="405705407" sldId="285"/>
            <ac:spMk id="6" creationId="{5A5881E9-F2BE-4798-A16D-445258F147D9}"/>
          </ac:spMkLst>
        </pc:spChg>
        <pc:spChg chg="del">
          <ac:chgData name="Payas Rajan" userId="b4d7a471c62507d3" providerId="LiveId" clId="{50E5BD9A-5DB6-4F24-B44B-65201CE8C440}" dt="2020-09-30T17:14:33.358" v="4085" actId="478"/>
          <ac:spMkLst>
            <pc:docMk/>
            <pc:sldMk cId="405705407" sldId="285"/>
            <ac:spMk id="8" creationId="{C4E72ECE-EA62-4CFC-82D6-FF195052153D}"/>
          </ac:spMkLst>
        </pc:spChg>
        <pc:spChg chg="add mod">
          <ac:chgData name="Payas Rajan" userId="b4d7a471c62507d3" providerId="LiveId" clId="{50E5BD9A-5DB6-4F24-B44B-65201CE8C440}" dt="2020-09-30T17:14:04.169" v="4080" actId="1076"/>
          <ac:spMkLst>
            <pc:docMk/>
            <pc:sldMk cId="405705407" sldId="285"/>
            <ac:spMk id="10" creationId="{33F17EBF-6BCE-4675-A1A0-04DE2420C21A}"/>
          </ac:spMkLst>
        </pc:spChg>
        <pc:picChg chg="del">
          <ac:chgData name="Payas Rajan" userId="b4d7a471c62507d3" providerId="LiveId" clId="{50E5BD9A-5DB6-4F24-B44B-65201CE8C440}" dt="2020-09-30T17:13:25.913" v="4068" actId="478"/>
          <ac:picMkLst>
            <pc:docMk/>
            <pc:sldMk cId="405705407" sldId="285"/>
            <ac:picMk id="4" creationId="{67991090-C6B6-4EC8-8402-FDA51EFD1384}"/>
          </ac:picMkLst>
        </pc:picChg>
        <pc:picChg chg="del">
          <ac:chgData name="Payas Rajan" userId="b4d7a471c62507d3" providerId="LiveId" clId="{50E5BD9A-5DB6-4F24-B44B-65201CE8C440}" dt="2020-09-30T17:14:24.114" v="4083" actId="478"/>
          <ac:picMkLst>
            <pc:docMk/>
            <pc:sldMk cId="405705407" sldId="285"/>
            <ac:picMk id="5" creationId="{EB0CF58F-45B7-4CE5-B7F1-5936A17B6546}"/>
          </ac:picMkLst>
        </pc:picChg>
        <pc:picChg chg="add mod">
          <ac:chgData name="Payas Rajan" userId="b4d7a471c62507d3" providerId="LiveId" clId="{50E5BD9A-5DB6-4F24-B44B-65201CE8C440}" dt="2020-09-30T17:14:00.695" v="4079" actId="1076"/>
          <ac:picMkLst>
            <pc:docMk/>
            <pc:sldMk cId="405705407" sldId="285"/>
            <ac:picMk id="7" creationId="{AAA8F9C9-2698-49D0-9838-6E89027D2EE6}"/>
          </ac:picMkLst>
        </pc:picChg>
        <pc:picChg chg="add mod">
          <ac:chgData name="Payas Rajan" userId="b4d7a471c62507d3" providerId="LiveId" clId="{50E5BD9A-5DB6-4F24-B44B-65201CE8C440}" dt="2020-09-30T17:14:29.569" v="4084" actId="1076"/>
          <ac:picMkLst>
            <pc:docMk/>
            <pc:sldMk cId="405705407" sldId="285"/>
            <ac:picMk id="12" creationId="{C2FBF2F8-7331-4FCC-8FDF-87770AFC0440}"/>
          </ac:picMkLst>
        </pc:picChg>
      </pc:sldChg>
      <pc:sldChg chg="modSp new mod">
        <pc:chgData name="Payas Rajan" userId="b4d7a471c62507d3" providerId="LiveId" clId="{50E5BD9A-5DB6-4F24-B44B-65201CE8C440}" dt="2020-09-30T19:22:35.639" v="6212" actId="20577"/>
        <pc:sldMkLst>
          <pc:docMk/>
          <pc:sldMk cId="286070145" sldId="286"/>
        </pc:sldMkLst>
        <pc:spChg chg="mod">
          <ac:chgData name="Payas Rajan" userId="b4d7a471c62507d3" providerId="LiveId" clId="{50E5BD9A-5DB6-4F24-B44B-65201CE8C440}" dt="2020-09-30T17:38:39.532" v="4209" actId="2711"/>
          <ac:spMkLst>
            <pc:docMk/>
            <pc:sldMk cId="286070145" sldId="286"/>
            <ac:spMk id="2" creationId="{1ED9FAFC-9769-400C-A6BF-58D0E97D83CA}"/>
          </ac:spMkLst>
        </pc:spChg>
        <pc:spChg chg="mod">
          <ac:chgData name="Payas Rajan" userId="b4d7a471c62507d3" providerId="LiveId" clId="{50E5BD9A-5DB6-4F24-B44B-65201CE8C440}" dt="2020-09-30T19:22:35.639" v="6212" actId="20577"/>
          <ac:spMkLst>
            <pc:docMk/>
            <pc:sldMk cId="286070145" sldId="286"/>
            <ac:spMk id="3" creationId="{D454551E-EEE9-4AA5-A475-C6EEC68C7811}"/>
          </ac:spMkLst>
        </pc:spChg>
      </pc:sldChg>
      <pc:sldChg chg="addSp delSp modSp add mod">
        <pc:chgData name="Payas Rajan" userId="b4d7a471c62507d3" providerId="LiveId" clId="{50E5BD9A-5DB6-4F24-B44B-65201CE8C440}" dt="2020-09-30T18:00:59.474" v="4295" actId="20577"/>
        <pc:sldMkLst>
          <pc:docMk/>
          <pc:sldMk cId="3717766002" sldId="287"/>
        </pc:sldMkLst>
        <pc:spChg chg="mod">
          <ac:chgData name="Payas Rajan" userId="b4d7a471c62507d3" providerId="LiveId" clId="{50E5BD9A-5DB6-4F24-B44B-65201CE8C440}" dt="2020-09-30T18:00:59.474" v="4295" actId="20577"/>
          <ac:spMkLst>
            <pc:docMk/>
            <pc:sldMk cId="3717766002" sldId="287"/>
            <ac:spMk id="2" creationId="{EC5560EB-908E-4408-AD32-C93C0F1662C2}"/>
          </ac:spMkLst>
        </pc:spChg>
        <pc:spChg chg="del">
          <ac:chgData name="Payas Rajan" userId="b4d7a471c62507d3" providerId="LiveId" clId="{50E5BD9A-5DB6-4F24-B44B-65201CE8C440}" dt="2020-09-30T17:38:56.098" v="4213" actId="478"/>
          <ac:spMkLst>
            <pc:docMk/>
            <pc:sldMk cId="3717766002" sldId="287"/>
            <ac:spMk id="6" creationId="{5A5881E9-F2BE-4798-A16D-445258F147D9}"/>
          </ac:spMkLst>
        </pc:spChg>
        <pc:spChg chg="del">
          <ac:chgData name="Payas Rajan" userId="b4d7a471c62507d3" providerId="LiveId" clId="{50E5BD9A-5DB6-4F24-B44B-65201CE8C440}" dt="2020-09-30T17:38:57.735" v="4214" actId="478"/>
          <ac:spMkLst>
            <pc:docMk/>
            <pc:sldMk cId="3717766002" sldId="287"/>
            <ac:spMk id="10" creationId="{33F17EBF-6BCE-4675-A1A0-04DE2420C21A}"/>
          </ac:spMkLst>
        </pc:spChg>
        <pc:picChg chg="add mod">
          <ac:chgData name="Payas Rajan" userId="b4d7a471c62507d3" providerId="LiveId" clId="{50E5BD9A-5DB6-4F24-B44B-65201CE8C440}" dt="2020-09-30T17:40:26.642" v="4216" actId="1076"/>
          <ac:picMkLst>
            <pc:docMk/>
            <pc:sldMk cId="3717766002" sldId="287"/>
            <ac:picMk id="4" creationId="{3B1ED533-C3C7-410E-85F6-867948D09EE6}"/>
          </ac:picMkLst>
        </pc:picChg>
        <pc:picChg chg="del">
          <ac:chgData name="Payas Rajan" userId="b4d7a471c62507d3" providerId="LiveId" clId="{50E5BD9A-5DB6-4F24-B44B-65201CE8C440}" dt="2020-09-30T17:38:52.593" v="4211" actId="478"/>
          <ac:picMkLst>
            <pc:docMk/>
            <pc:sldMk cId="3717766002" sldId="287"/>
            <ac:picMk id="7" creationId="{AAA8F9C9-2698-49D0-9838-6E89027D2EE6}"/>
          </ac:picMkLst>
        </pc:picChg>
        <pc:picChg chg="del">
          <ac:chgData name="Payas Rajan" userId="b4d7a471c62507d3" providerId="LiveId" clId="{50E5BD9A-5DB6-4F24-B44B-65201CE8C440}" dt="2020-09-30T17:38:54.283" v="4212" actId="478"/>
          <ac:picMkLst>
            <pc:docMk/>
            <pc:sldMk cId="3717766002" sldId="287"/>
            <ac:picMk id="12" creationId="{C2FBF2F8-7331-4FCC-8FDF-87770AFC0440}"/>
          </ac:picMkLst>
        </pc:picChg>
      </pc:sldChg>
      <pc:sldChg chg="addSp delSp modSp new del mod">
        <pc:chgData name="Payas Rajan" userId="b4d7a471c62507d3" providerId="LiveId" clId="{50E5BD9A-5DB6-4F24-B44B-65201CE8C440}" dt="2020-09-30T17:56:16.626" v="4256" actId="47"/>
        <pc:sldMkLst>
          <pc:docMk/>
          <pc:sldMk cId="2156603040" sldId="288"/>
        </pc:sldMkLst>
        <pc:spChg chg="mod">
          <ac:chgData name="Payas Rajan" userId="b4d7a471c62507d3" providerId="LiveId" clId="{50E5BD9A-5DB6-4F24-B44B-65201CE8C440}" dt="2020-09-30T17:41:29.343" v="4230" actId="20577"/>
          <ac:spMkLst>
            <pc:docMk/>
            <pc:sldMk cId="2156603040" sldId="288"/>
            <ac:spMk id="2" creationId="{5A8C7521-F853-4915-8791-483962E6651D}"/>
          </ac:spMkLst>
        </pc:spChg>
        <pc:spChg chg="del">
          <ac:chgData name="Payas Rajan" userId="b4d7a471c62507d3" providerId="LiveId" clId="{50E5BD9A-5DB6-4F24-B44B-65201CE8C440}" dt="2020-09-30T17:42:16.138" v="4231" actId="22"/>
          <ac:spMkLst>
            <pc:docMk/>
            <pc:sldMk cId="2156603040" sldId="288"/>
            <ac:spMk id="3" creationId="{6406B6EE-C7D0-4180-BE3E-75233C2E2620}"/>
          </ac:spMkLst>
        </pc:spChg>
        <pc:spChg chg="add mod">
          <ac:chgData name="Payas Rajan" userId="b4d7a471c62507d3" providerId="LiveId" clId="{50E5BD9A-5DB6-4F24-B44B-65201CE8C440}" dt="2020-09-30T17:42:42.488" v="4238" actId="1076"/>
          <ac:spMkLst>
            <pc:docMk/>
            <pc:sldMk cId="2156603040" sldId="288"/>
            <ac:spMk id="6" creationId="{C0F86F2C-7411-4C31-9A9B-4B8E34C42256}"/>
          </ac:spMkLst>
        </pc:spChg>
        <pc:picChg chg="add mod ord">
          <ac:chgData name="Payas Rajan" userId="b4d7a471c62507d3" providerId="LiveId" clId="{50E5BD9A-5DB6-4F24-B44B-65201CE8C440}" dt="2020-09-30T17:47:37.024" v="4249" actId="14100"/>
          <ac:picMkLst>
            <pc:docMk/>
            <pc:sldMk cId="2156603040" sldId="288"/>
            <ac:picMk id="5" creationId="{1848F2CE-0004-42FD-98BA-521BC38572EA}"/>
          </ac:picMkLst>
        </pc:picChg>
      </pc:sldChg>
      <pc:sldChg chg="addSp delSp modSp add mod">
        <pc:chgData name="Payas Rajan" userId="b4d7a471c62507d3" providerId="LiveId" clId="{50E5BD9A-5DB6-4F24-B44B-65201CE8C440}" dt="2020-09-30T18:09:46.788" v="4322" actId="1076"/>
        <pc:sldMkLst>
          <pc:docMk/>
          <pc:sldMk cId="3573100028" sldId="289"/>
        </pc:sldMkLst>
        <pc:spChg chg="mod">
          <ac:chgData name="Payas Rajan" userId="b4d7a471c62507d3" providerId="LiveId" clId="{50E5BD9A-5DB6-4F24-B44B-65201CE8C440}" dt="2020-09-30T18:01:04.439" v="4299" actId="20577"/>
          <ac:spMkLst>
            <pc:docMk/>
            <pc:sldMk cId="3573100028" sldId="289"/>
            <ac:spMk id="2" creationId="{5A8C7521-F853-4915-8791-483962E6651D}"/>
          </ac:spMkLst>
        </pc:spChg>
        <pc:spChg chg="add del mod">
          <ac:chgData name="Payas Rajan" userId="b4d7a471c62507d3" providerId="LiveId" clId="{50E5BD9A-5DB6-4F24-B44B-65201CE8C440}" dt="2020-09-30T17:47:24.121" v="4243" actId="22"/>
          <ac:spMkLst>
            <pc:docMk/>
            <pc:sldMk cId="3573100028" sldId="289"/>
            <ac:spMk id="4" creationId="{22887808-E497-47AD-9605-45E84B931E2C}"/>
          </ac:spMkLst>
        </pc:spChg>
        <pc:spChg chg="mod">
          <ac:chgData name="Payas Rajan" userId="b4d7a471c62507d3" providerId="LiveId" clId="{50E5BD9A-5DB6-4F24-B44B-65201CE8C440}" dt="2020-09-30T17:48:01.154" v="4253" actId="1076"/>
          <ac:spMkLst>
            <pc:docMk/>
            <pc:sldMk cId="3573100028" sldId="289"/>
            <ac:spMk id="6" creationId="{C0F86F2C-7411-4C31-9A9B-4B8E34C42256}"/>
          </ac:spMkLst>
        </pc:spChg>
        <pc:spChg chg="add del mod">
          <ac:chgData name="Payas Rajan" userId="b4d7a471c62507d3" providerId="LiveId" clId="{50E5BD9A-5DB6-4F24-B44B-65201CE8C440}" dt="2020-09-30T18:08:34.511" v="4319" actId="478"/>
          <ac:spMkLst>
            <pc:docMk/>
            <pc:sldMk cId="3573100028" sldId="289"/>
            <ac:spMk id="10" creationId="{C4908EF9-B3B8-4A5B-B16B-CC2D4F28950A}"/>
          </ac:spMkLst>
        </pc:spChg>
        <pc:picChg chg="del">
          <ac:chgData name="Payas Rajan" userId="b4d7a471c62507d3" providerId="LiveId" clId="{50E5BD9A-5DB6-4F24-B44B-65201CE8C440}" dt="2020-09-30T17:47:21.712" v="4242" actId="478"/>
          <ac:picMkLst>
            <pc:docMk/>
            <pc:sldMk cId="3573100028" sldId="289"/>
            <ac:picMk id="5" creationId="{1848F2CE-0004-42FD-98BA-521BC38572EA}"/>
          </ac:picMkLst>
        </pc:picChg>
        <pc:picChg chg="add del mod ord">
          <ac:chgData name="Payas Rajan" userId="b4d7a471c62507d3" providerId="LiveId" clId="{50E5BD9A-5DB6-4F24-B44B-65201CE8C440}" dt="2020-09-30T17:48:14.013" v="4255" actId="478"/>
          <ac:picMkLst>
            <pc:docMk/>
            <pc:sldMk cId="3573100028" sldId="289"/>
            <ac:picMk id="8" creationId="{2D639831-228A-467F-9323-5A559B315BFC}"/>
          </ac:picMkLst>
        </pc:picChg>
        <pc:picChg chg="add mod">
          <ac:chgData name="Payas Rajan" userId="b4d7a471c62507d3" providerId="LiveId" clId="{50E5BD9A-5DB6-4F24-B44B-65201CE8C440}" dt="2020-09-30T18:09:46.788" v="4322" actId="1076"/>
          <ac:picMkLst>
            <pc:docMk/>
            <pc:sldMk cId="3573100028" sldId="289"/>
            <ac:picMk id="12" creationId="{15215059-CA8F-42DD-A95B-A30B3C231759}"/>
          </ac:picMkLst>
        </pc:picChg>
        <pc:picChg chg="add mod">
          <ac:chgData name="Payas Rajan" userId="b4d7a471c62507d3" providerId="LiveId" clId="{50E5BD9A-5DB6-4F24-B44B-65201CE8C440}" dt="2020-09-30T18:09:44.148" v="4321" actId="1076"/>
          <ac:picMkLst>
            <pc:docMk/>
            <pc:sldMk cId="3573100028" sldId="289"/>
            <ac:picMk id="14" creationId="{B8EABDCD-2C02-420D-8990-E6DC1CF41EC3}"/>
          </ac:picMkLst>
        </pc:picChg>
      </pc:sldChg>
      <pc:sldChg chg="addSp delSp modSp add mod">
        <pc:chgData name="Payas Rajan" userId="b4d7a471c62507d3" providerId="LiveId" clId="{50E5BD9A-5DB6-4F24-B44B-65201CE8C440}" dt="2020-09-30T18:01:12.704" v="4313" actId="20577"/>
        <pc:sldMkLst>
          <pc:docMk/>
          <pc:sldMk cId="2858026359" sldId="290"/>
        </pc:sldMkLst>
        <pc:spChg chg="mod">
          <ac:chgData name="Payas Rajan" userId="b4d7a471c62507d3" providerId="LiveId" clId="{50E5BD9A-5DB6-4F24-B44B-65201CE8C440}" dt="2020-09-30T18:01:12.704" v="4313" actId="20577"/>
          <ac:spMkLst>
            <pc:docMk/>
            <pc:sldMk cId="2858026359" sldId="290"/>
            <ac:spMk id="2" creationId="{5A8C7521-F853-4915-8791-483962E6651D}"/>
          </ac:spMkLst>
        </pc:spChg>
        <pc:spChg chg="add del mod">
          <ac:chgData name="Payas Rajan" userId="b4d7a471c62507d3" providerId="LiveId" clId="{50E5BD9A-5DB6-4F24-B44B-65201CE8C440}" dt="2020-09-30T17:58:55.693" v="4271" actId="478"/>
          <ac:spMkLst>
            <pc:docMk/>
            <pc:sldMk cId="2858026359" sldId="290"/>
            <ac:spMk id="7" creationId="{5C846FD1-0403-4B38-8426-3FE147EC2B4F}"/>
          </ac:spMkLst>
        </pc:spChg>
        <pc:picChg chg="add mod modCrop">
          <ac:chgData name="Payas Rajan" userId="b4d7a471c62507d3" providerId="LiveId" clId="{50E5BD9A-5DB6-4F24-B44B-65201CE8C440}" dt="2020-09-30T17:58:53.166" v="4270" actId="1076"/>
          <ac:picMkLst>
            <pc:docMk/>
            <pc:sldMk cId="2858026359" sldId="290"/>
            <ac:picMk id="4" creationId="{4CD93104-8962-4721-834A-C493D23548C9}"/>
          </ac:picMkLst>
        </pc:picChg>
        <pc:picChg chg="del mod modCrop">
          <ac:chgData name="Payas Rajan" userId="b4d7a471c62507d3" providerId="LiveId" clId="{50E5BD9A-5DB6-4F24-B44B-65201CE8C440}" dt="2020-09-30T17:58:35.974" v="4267" actId="478"/>
          <ac:picMkLst>
            <pc:docMk/>
            <pc:sldMk cId="2858026359" sldId="290"/>
            <ac:picMk id="8" creationId="{2D639831-228A-467F-9323-5A559B315BFC}"/>
          </ac:picMkLst>
        </pc:picChg>
        <pc:picChg chg="add mod">
          <ac:chgData name="Payas Rajan" userId="b4d7a471c62507d3" providerId="LiveId" clId="{50E5BD9A-5DB6-4F24-B44B-65201CE8C440}" dt="2020-09-30T17:59:19.622" v="4275" actId="1076"/>
          <ac:picMkLst>
            <pc:docMk/>
            <pc:sldMk cId="2858026359" sldId="290"/>
            <ac:picMk id="10" creationId="{8467EFA5-746B-4604-AF49-FE0C9A642381}"/>
          </ac:picMkLst>
        </pc:picChg>
      </pc:sldChg>
      <pc:sldChg chg="addSp delSp modSp new mod">
        <pc:chgData name="Payas Rajan" userId="b4d7a471c62507d3" providerId="LiveId" clId="{50E5BD9A-5DB6-4F24-B44B-65201CE8C440}" dt="2020-09-30T18:25:06.239" v="4561" actId="1076"/>
        <pc:sldMkLst>
          <pc:docMk/>
          <pc:sldMk cId="2890971904" sldId="291"/>
        </pc:sldMkLst>
        <pc:spChg chg="mod">
          <ac:chgData name="Payas Rajan" userId="b4d7a471c62507d3" providerId="LiveId" clId="{50E5BD9A-5DB6-4F24-B44B-65201CE8C440}" dt="2020-09-30T18:14:42.711" v="4414" actId="20577"/>
          <ac:spMkLst>
            <pc:docMk/>
            <pc:sldMk cId="2890971904" sldId="291"/>
            <ac:spMk id="2" creationId="{C9D3E50F-D832-4652-A3B2-FA6C7C54D7D9}"/>
          </ac:spMkLst>
        </pc:spChg>
        <pc:spChg chg="mod">
          <ac:chgData name="Payas Rajan" userId="b4d7a471c62507d3" providerId="LiveId" clId="{50E5BD9A-5DB6-4F24-B44B-65201CE8C440}" dt="2020-09-30T18:11:00.599" v="4396" actId="20577"/>
          <ac:spMkLst>
            <pc:docMk/>
            <pc:sldMk cId="2890971904" sldId="291"/>
            <ac:spMk id="3" creationId="{068D0178-A8CB-4586-849E-291F8FD02567}"/>
          </ac:spMkLst>
        </pc:spChg>
        <pc:spChg chg="add mod">
          <ac:chgData name="Payas Rajan" userId="b4d7a471c62507d3" providerId="LiveId" clId="{50E5BD9A-5DB6-4F24-B44B-65201CE8C440}" dt="2020-09-30T18:22:24.441" v="4546" actId="1582"/>
          <ac:spMkLst>
            <pc:docMk/>
            <pc:sldMk cId="2890971904" sldId="291"/>
            <ac:spMk id="10" creationId="{76883A6F-E2DD-41A3-AAFB-287A7134E116}"/>
          </ac:spMkLst>
        </pc:spChg>
        <pc:spChg chg="add mod">
          <ac:chgData name="Payas Rajan" userId="b4d7a471c62507d3" providerId="LiveId" clId="{50E5BD9A-5DB6-4F24-B44B-65201CE8C440}" dt="2020-09-30T18:22:34.507" v="4549" actId="14100"/>
          <ac:spMkLst>
            <pc:docMk/>
            <pc:sldMk cId="2890971904" sldId="291"/>
            <ac:spMk id="12" creationId="{47A94345-AF07-4FE3-99A4-9B29DF21001F}"/>
          </ac:spMkLst>
        </pc:spChg>
        <pc:spChg chg="add mod">
          <ac:chgData name="Payas Rajan" userId="b4d7a471c62507d3" providerId="LiveId" clId="{50E5BD9A-5DB6-4F24-B44B-65201CE8C440}" dt="2020-09-30T18:25:06.239" v="4561" actId="1076"/>
          <ac:spMkLst>
            <pc:docMk/>
            <pc:sldMk cId="2890971904" sldId="291"/>
            <ac:spMk id="13" creationId="{416252A6-9ADD-4F02-8A59-7CC2A757DA89}"/>
          </ac:spMkLst>
        </pc:spChg>
        <pc:picChg chg="add del mod">
          <ac:chgData name="Payas Rajan" userId="b4d7a471c62507d3" providerId="LiveId" clId="{50E5BD9A-5DB6-4F24-B44B-65201CE8C440}" dt="2020-09-30T18:15:02.511" v="4415" actId="478"/>
          <ac:picMkLst>
            <pc:docMk/>
            <pc:sldMk cId="2890971904" sldId="291"/>
            <ac:picMk id="5" creationId="{84E7F868-8C67-4A71-843C-349BAA3D6288}"/>
          </ac:picMkLst>
        </pc:picChg>
        <pc:picChg chg="add del mod">
          <ac:chgData name="Payas Rajan" userId="b4d7a471c62507d3" providerId="LiveId" clId="{50E5BD9A-5DB6-4F24-B44B-65201CE8C440}" dt="2020-09-30T18:16:19.926" v="4421" actId="478"/>
          <ac:picMkLst>
            <pc:docMk/>
            <pc:sldMk cId="2890971904" sldId="291"/>
            <ac:picMk id="7" creationId="{3F0C0424-D33B-44C8-8171-E450F9062795}"/>
          </ac:picMkLst>
        </pc:picChg>
        <pc:picChg chg="add mod">
          <ac:chgData name="Payas Rajan" userId="b4d7a471c62507d3" providerId="LiveId" clId="{50E5BD9A-5DB6-4F24-B44B-65201CE8C440}" dt="2020-09-30T18:16:27.773" v="4423" actId="1076"/>
          <ac:picMkLst>
            <pc:docMk/>
            <pc:sldMk cId="2890971904" sldId="291"/>
            <ac:picMk id="9" creationId="{37FAFA86-C1B4-4889-8807-6B90602A8671}"/>
          </ac:picMkLst>
        </pc:picChg>
      </pc:sldChg>
      <pc:sldChg chg="addSp delSp modSp add mod">
        <pc:chgData name="Payas Rajan" userId="b4d7a471c62507d3" providerId="LiveId" clId="{50E5BD9A-5DB6-4F24-B44B-65201CE8C440}" dt="2020-09-30T18:53:25.512" v="5315" actId="1076"/>
        <pc:sldMkLst>
          <pc:docMk/>
          <pc:sldMk cId="1445201667" sldId="292"/>
        </pc:sldMkLst>
        <pc:spChg chg="mod">
          <ac:chgData name="Payas Rajan" userId="b4d7a471c62507d3" providerId="LiveId" clId="{50E5BD9A-5DB6-4F24-B44B-65201CE8C440}" dt="2020-09-30T18:17:01.629" v="4529" actId="20577"/>
          <ac:spMkLst>
            <pc:docMk/>
            <pc:sldMk cId="1445201667" sldId="292"/>
            <ac:spMk id="3" creationId="{068D0178-A8CB-4586-849E-291F8FD02567}"/>
          </ac:spMkLst>
        </pc:spChg>
        <pc:picChg chg="add del mod">
          <ac:chgData name="Payas Rajan" userId="b4d7a471c62507d3" providerId="LiveId" clId="{50E5BD9A-5DB6-4F24-B44B-65201CE8C440}" dt="2020-09-30T18:20:51.855" v="4535" actId="22"/>
          <ac:picMkLst>
            <pc:docMk/>
            <pc:sldMk cId="1445201667" sldId="292"/>
            <ac:picMk id="5" creationId="{8CD834AA-DFE1-44E9-B20A-9D26BB470070}"/>
          </ac:picMkLst>
        </pc:picChg>
        <pc:picChg chg="add mod">
          <ac:chgData name="Payas Rajan" userId="b4d7a471c62507d3" providerId="LiveId" clId="{50E5BD9A-5DB6-4F24-B44B-65201CE8C440}" dt="2020-09-30T18:21:53.942" v="4542" actId="1076"/>
          <ac:picMkLst>
            <pc:docMk/>
            <pc:sldMk cId="1445201667" sldId="292"/>
            <ac:picMk id="7" creationId="{78837E77-4BB0-40A5-8811-7ED8FA312B27}"/>
          </ac:picMkLst>
        </pc:picChg>
        <pc:picChg chg="del">
          <ac:chgData name="Payas Rajan" userId="b4d7a471c62507d3" providerId="LiveId" clId="{50E5BD9A-5DB6-4F24-B44B-65201CE8C440}" dt="2020-09-30T18:16:35.736" v="4425" actId="478"/>
          <ac:picMkLst>
            <pc:docMk/>
            <pc:sldMk cId="1445201667" sldId="292"/>
            <ac:picMk id="9" creationId="{37FAFA86-C1B4-4889-8807-6B90602A8671}"/>
          </ac:picMkLst>
        </pc:picChg>
        <pc:picChg chg="add del mod">
          <ac:chgData name="Payas Rajan" userId="b4d7a471c62507d3" providerId="LiveId" clId="{50E5BD9A-5DB6-4F24-B44B-65201CE8C440}" dt="2020-09-30T18:52:51.889" v="5307" actId="478"/>
          <ac:picMkLst>
            <pc:docMk/>
            <pc:sldMk cId="1445201667" sldId="292"/>
            <ac:picMk id="10" creationId="{A0A81713-0743-473F-B44E-893D99E35D65}"/>
          </ac:picMkLst>
        </pc:picChg>
        <pc:picChg chg="add del mod">
          <ac:chgData name="Payas Rajan" userId="b4d7a471c62507d3" providerId="LiveId" clId="{50E5BD9A-5DB6-4F24-B44B-65201CE8C440}" dt="2020-09-30T18:53:01.890" v="5311" actId="478"/>
          <ac:picMkLst>
            <pc:docMk/>
            <pc:sldMk cId="1445201667" sldId="292"/>
            <ac:picMk id="12" creationId="{1143E42E-A61A-4C18-985C-7B8621EFD248}"/>
          </ac:picMkLst>
        </pc:picChg>
        <pc:picChg chg="add mod">
          <ac:chgData name="Payas Rajan" userId="b4d7a471c62507d3" providerId="LiveId" clId="{50E5BD9A-5DB6-4F24-B44B-65201CE8C440}" dt="2020-09-30T18:53:25.512" v="5315" actId="1076"/>
          <ac:picMkLst>
            <pc:docMk/>
            <pc:sldMk cId="1445201667" sldId="292"/>
            <ac:picMk id="14" creationId="{5D2BCADF-DE7C-4766-9AB0-1128A2F39396}"/>
          </ac:picMkLst>
        </pc:picChg>
      </pc:sldChg>
      <pc:sldChg chg="addSp delSp modSp add del mod">
        <pc:chgData name="Payas Rajan" userId="b4d7a471c62507d3" providerId="LiveId" clId="{50E5BD9A-5DB6-4F24-B44B-65201CE8C440}" dt="2020-09-30T18:53:43.536" v="5316" actId="47"/>
        <pc:sldMkLst>
          <pc:docMk/>
          <pc:sldMk cId="3370134527" sldId="293"/>
        </pc:sldMkLst>
        <pc:spChg chg="mod">
          <ac:chgData name="Payas Rajan" userId="b4d7a471c62507d3" providerId="LiveId" clId="{50E5BD9A-5DB6-4F24-B44B-65201CE8C440}" dt="2020-09-30T18:44:12.371" v="5299" actId="14100"/>
          <ac:spMkLst>
            <pc:docMk/>
            <pc:sldMk cId="3370134527" sldId="293"/>
            <ac:spMk id="3" creationId="{068D0178-A8CB-4586-849E-291F8FD02567}"/>
          </ac:spMkLst>
        </pc:spChg>
        <pc:picChg chg="add mod">
          <ac:chgData name="Payas Rajan" userId="b4d7a471c62507d3" providerId="LiveId" clId="{50E5BD9A-5DB6-4F24-B44B-65201CE8C440}" dt="2020-09-30T18:24:11.165" v="4554" actId="1076"/>
          <ac:picMkLst>
            <pc:docMk/>
            <pc:sldMk cId="3370134527" sldId="293"/>
            <ac:picMk id="5" creationId="{A7F6D39A-5046-4D46-9E9A-E977B7DF3203}"/>
          </ac:picMkLst>
        </pc:picChg>
        <pc:picChg chg="del">
          <ac:chgData name="Payas Rajan" userId="b4d7a471c62507d3" providerId="LiveId" clId="{50E5BD9A-5DB6-4F24-B44B-65201CE8C440}" dt="2020-09-30T18:24:09.036" v="4552" actId="478"/>
          <ac:picMkLst>
            <pc:docMk/>
            <pc:sldMk cId="3370134527" sldId="293"/>
            <ac:picMk id="7" creationId="{78837E77-4BB0-40A5-8811-7ED8FA312B27}"/>
          </ac:picMkLst>
        </pc:picChg>
        <pc:picChg chg="del">
          <ac:chgData name="Payas Rajan" userId="b4d7a471c62507d3" providerId="LiveId" clId="{50E5BD9A-5DB6-4F24-B44B-65201CE8C440}" dt="2020-09-30T18:24:06.754" v="4551" actId="478"/>
          <ac:picMkLst>
            <pc:docMk/>
            <pc:sldMk cId="3370134527" sldId="293"/>
            <ac:picMk id="10" creationId="{A0A81713-0743-473F-B44E-893D99E35D65}"/>
          </ac:picMkLst>
        </pc:picChg>
      </pc:sldChg>
      <pc:sldChg chg="addSp delSp modSp add mod modAnim">
        <pc:chgData name="Payas Rajan" userId="b4d7a471c62507d3" providerId="LiveId" clId="{50E5BD9A-5DB6-4F24-B44B-65201CE8C440}" dt="2020-09-30T19:10:12.278" v="5830" actId="20577"/>
        <pc:sldMkLst>
          <pc:docMk/>
          <pc:sldMk cId="2450213794" sldId="294"/>
        </pc:sldMkLst>
        <pc:spChg chg="mod">
          <ac:chgData name="Payas Rajan" userId="b4d7a471c62507d3" providerId="LiveId" clId="{50E5BD9A-5DB6-4F24-B44B-65201CE8C440}" dt="2020-09-30T18:58:21.161" v="5549" actId="20577"/>
          <ac:spMkLst>
            <pc:docMk/>
            <pc:sldMk cId="2450213794" sldId="294"/>
            <ac:spMk id="2" creationId="{C9D3E50F-D832-4652-A3B2-FA6C7C54D7D9}"/>
          </ac:spMkLst>
        </pc:spChg>
        <pc:spChg chg="mod">
          <ac:chgData name="Payas Rajan" userId="b4d7a471c62507d3" providerId="LiveId" clId="{50E5BD9A-5DB6-4F24-B44B-65201CE8C440}" dt="2020-09-30T19:10:12.278" v="5830" actId="20577"/>
          <ac:spMkLst>
            <pc:docMk/>
            <pc:sldMk cId="2450213794" sldId="294"/>
            <ac:spMk id="3" creationId="{068D0178-A8CB-4586-849E-291F8FD02567}"/>
          </ac:spMkLst>
        </pc:spChg>
        <pc:spChg chg="add mod ord">
          <ac:chgData name="Payas Rajan" userId="b4d7a471c62507d3" providerId="LiveId" clId="{50E5BD9A-5DB6-4F24-B44B-65201CE8C440}" dt="2020-09-30T19:09:43.698" v="5812" actId="167"/>
          <ac:spMkLst>
            <pc:docMk/>
            <pc:sldMk cId="2450213794" sldId="294"/>
            <ac:spMk id="4" creationId="{E95AC227-B391-49CA-A79B-D235D9DA6207}"/>
          </ac:spMkLst>
        </pc:spChg>
        <pc:picChg chg="del">
          <ac:chgData name="Payas Rajan" userId="b4d7a471c62507d3" providerId="LiveId" clId="{50E5BD9A-5DB6-4F24-B44B-65201CE8C440}" dt="2020-09-30T18:24:38.900" v="4556" actId="478"/>
          <ac:picMkLst>
            <pc:docMk/>
            <pc:sldMk cId="2450213794" sldId="294"/>
            <ac:picMk id="5" creationId="{A7F6D39A-5046-4D46-9E9A-E977B7DF3203}"/>
          </ac:picMkLst>
        </pc:picChg>
      </pc:sldChg>
      <pc:sldChg chg="addSp delSp modSp add mod">
        <pc:chgData name="Payas Rajan" userId="b4d7a471c62507d3" providerId="LiveId" clId="{50E5BD9A-5DB6-4F24-B44B-65201CE8C440}" dt="2020-09-30T18:49:00.458" v="5306" actId="478"/>
        <pc:sldMkLst>
          <pc:docMk/>
          <pc:sldMk cId="461897961" sldId="295"/>
        </pc:sldMkLst>
        <pc:spChg chg="mod">
          <ac:chgData name="Payas Rajan" userId="b4d7a471c62507d3" providerId="LiveId" clId="{50E5BD9A-5DB6-4F24-B44B-65201CE8C440}" dt="2020-09-30T18:33:42.756" v="4789" actId="20577"/>
          <ac:spMkLst>
            <pc:docMk/>
            <pc:sldMk cId="461897961" sldId="295"/>
            <ac:spMk id="2" creationId="{C9D3E50F-D832-4652-A3B2-FA6C7C54D7D9}"/>
          </ac:spMkLst>
        </pc:spChg>
        <pc:spChg chg="mod">
          <ac:chgData name="Payas Rajan" userId="b4d7a471c62507d3" providerId="LiveId" clId="{50E5BD9A-5DB6-4F24-B44B-65201CE8C440}" dt="2020-09-30T18:33:54.077" v="4802" actId="20577"/>
          <ac:spMkLst>
            <pc:docMk/>
            <pc:sldMk cId="461897961" sldId="295"/>
            <ac:spMk id="3" creationId="{068D0178-A8CB-4586-849E-291F8FD02567}"/>
          </ac:spMkLst>
        </pc:spChg>
        <pc:picChg chg="del">
          <ac:chgData name="Payas Rajan" userId="b4d7a471c62507d3" providerId="LiveId" clId="{50E5BD9A-5DB6-4F24-B44B-65201CE8C440}" dt="2020-09-30T18:36:02.559" v="4805" actId="478"/>
          <ac:picMkLst>
            <pc:docMk/>
            <pc:sldMk cId="461897961" sldId="295"/>
            <ac:picMk id="5" creationId="{A7F6D39A-5046-4D46-9E9A-E977B7DF3203}"/>
          </ac:picMkLst>
        </pc:picChg>
        <pc:picChg chg="add mod modCrop">
          <ac:chgData name="Payas Rajan" userId="b4d7a471c62507d3" providerId="LiveId" clId="{50E5BD9A-5DB6-4F24-B44B-65201CE8C440}" dt="2020-09-30T18:48:47.295" v="5303" actId="1076"/>
          <ac:picMkLst>
            <pc:docMk/>
            <pc:sldMk cId="461897961" sldId="295"/>
            <ac:picMk id="6" creationId="{ECCFF94E-1CE7-4C81-8861-712A8936A3EF}"/>
          </ac:picMkLst>
        </pc:picChg>
        <pc:picChg chg="add del mod">
          <ac:chgData name="Payas Rajan" userId="b4d7a471c62507d3" providerId="LiveId" clId="{50E5BD9A-5DB6-4F24-B44B-65201CE8C440}" dt="2020-09-30T18:49:00.458" v="5306" actId="478"/>
          <ac:picMkLst>
            <pc:docMk/>
            <pc:sldMk cId="461897961" sldId="295"/>
            <ac:picMk id="8" creationId="{B9482A66-10FD-4B6B-917F-A004B5196556}"/>
          </ac:picMkLst>
        </pc:picChg>
      </pc:sldChg>
      <pc:sldChg chg="delSp add del mod">
        <pc:chgData name="Payas Rajan" userId="b4d7a471c62507d3" providerId="LiveId" clId="{50E5BD9A-5DB6-4F24-B44B-65201CE8C440}" dt="2020-09-30T18:55:53.025" v="5351" actId="47"/>
        <pc:sldMkLst>
          <pc:docMk/>
          <pc:sldMk cId="903573861" sldId="296"/>
        </pc:sldMkLst>
        <pc:picChg chg="del">
          <ac:chgData name="Payas Rajan" userId="b4d7a471c62507d3" providerId="LiveId" clId="{50E5BD9A-5DB6-4F24-B44B-65201CE8C440}" dt="2020-09-30T18:45:56.228" v="5301" actId="478"/>
          <ac:picMkLst>
            <pc:docMk/>
            <pc:sldMk cId="903573861" sldId="296"/>
            <ac:picMk id="6" creationId="{ECCFF94E-1CE7-4C81-8861-712A8936A3EF}"/>
          </ac:picMkLst>
        </pc:picChg>
      </pc:sldChg>
      <pc:sldChg chg="addSp delSp modSp add mod">
        <pc:chgData name="Payas Rajan" userId="b4d7a471c62507d3" providerId="LiveId" clId="{50E5BD9A-5DB6-4F24-B44B-65201CE8C440}" dt="2020-09-30T18:55:46.248" v="5350" actId="20577"/>
        <pc:sldMkLst>
          <pc:docMk/>
          <pc:sldMk cId="499757892" sldId="297"/>
        </pc:sldMkLst>
        <pc:spChg chg="mod">
          <ac:chgData name="Payas Rajan" userId="b4d7a471c62507d3" providerId="LiveId" clId="{50E5BD9A-5DB6-4F24-B44B-65201CE8C440}" dt="2020-09-30T18:55:46.248" v="5350" actId="20577"/>
          <ac:spMkLst>
            <pc:docMk/>
            <pc:sldMk cId="499757892" sldId="297"/>
            <ac:spMk id="3" creationId="{068D0178-A8CB-4586-849E-291F8FD02567}"/>
          </ac:spMkLst>
        </pc:spChg>
        <pc:picChg chg="add mod">
          <ac:chgData name="Payas Rajan" userId="b4d7a471c62507d3" providerId="LiveId" clId="{50E5BD9A-5DB6-4F24-B44B-65201CE8C440}" dt="2020-09-30T18:55:37.748" v="5320" actId="1076"/>
          <ac:picMkLst>
            <pc:docMk/>
            <pc:sldMk cId="499757892" sldId="297"/>
            <ac:picMk id="5" creationId="{7DA9493B-9DB7-4472-990B-3DF8883C63A6}"/>
          </ac:picMkLst>
        </pc:picChg>
        <pc:picChg chg="del">
          <ac:chgData name="Payas Rajan" userId="b4d7a471c62507d3" providerId="LiveId" clId="{50E5BD9A-5DB6-4F24-B44B-65201CE8C440}" dt="2020-09-30T18:55:35.959" v="5318" actId="478"/>
          <ac:picMkLst>
            <pc:docMk/>
            <pc:sldMk cId="499757892" sldId="297"/>
            <ac:picMk id="6" creationId="{ECCFF94E-1CE7-4C81-8861-712A8936A3EF}"/>
          </ac:picMkLst>
        </pc:picChg>
      </pc:sldChg>
      <pc:sldChg chg="addSp delSp modSp add mod modClrScheme delAnim chgLayout">
        <pc:chgData name="Payas Rajan" userId="b4d7a471c62507d3" providerId="LiveId" clId="{50E5BD9A-5DB6-4F24-B44B-65201CE8C440}" dt="2020-09-30T19:02:11.083" v="5615" actId="20577"/>
        <pc:sldMkLst>
          <pc:docMk/>
          <pc:sldMk cId="2752501976" sldId="298"/>
        </pc:sldMkLst>
        <pc:spChg chg="mod ord">
          <ac:chgData name="Payas Rajan" userId="b4d7a471c62507d3" providerId="LiveId" clId="{50E5BD9A-5DB6-4F24-B44B-65201CE8C440}" dt="2020-09-30T19:02:11.083" v="5615" actId="20577"/>
          <ac:spMkLst>
            <pc:docMk/>
            <pc:sldMk cId="2752501976" sldId="298"/>
            <ac:spMk id="2" creationId="{C9D3E50F-D832-4652-A3B2-FA6C7C54D7D9}"/>
          </ac:spMkLst>
        </pc:spChg>
        <pc:spChg chg="del">
          <ac:chgData name="Payas Rajan" userId="b4d7a471c62507d3" providerId="LiveId" clId="{50E5BD9A-5DB6-4F24-B44B-65201CE8C440}" dt="2020-09-30T18:58:35.789" v="5566" actId="478"/>
          <ac:spMkLst>
            <pc:docMk/>
            <pc:sldMk cId="2752501976" sldId="298"/>
            <ac:spMk id="3" creationId="{068D0178-A8CB-4586-849E-291F8FD02567}"/>
          </ac:spMkLst>
        </pc:spChg>
        <pc:spChg chg="del">
          <ac:chgData name="Payas Rajan" userId="b4d7a471c62507d3" providerId="LiveId" clId="{50E5BD9A-5DB6-4F24-B44B-65201CE8C440}" dt="2020-09-30T18:58:39.775" v="5567" actId="478"/>
          <ac:spMkLst>
            <pc:docMk/>
            <pc:sldMk cId="2752501976" sldId="298"/>
            <ac:spMk id="4" creationId="{E95AC227-B391-49CA-A79B-D235D9DA6207}"/>
          </ac:spMkLst>
        </pc:spChg>
        <pc:spChg chg="add del mod ord">
          <ac:chgData name="Payas Rajan" userId="b4d7a471c62507d3" providerId="LiveId" clId="{50E5BD9A-5DB6-4F24-B44B-65201CE8C440}" dt="2020-09-30T18:59:20.352" v="5570" actId="700"/>
          <ac:spMkLst>
            <pc:docMk/>
            <pc:sldMk cId="2752501976" sldId="298"/>
            <ac:spMk id="6" creationId="{F7E0CB66-6BBC-4FED-8D63-8A3BE38C8026}"/>
          </ac:spMkLst>
        </pc:spChg>
        <pc:spChg chg="add mod ord">
          <ac:chgData name="Payas Rajan" userId="b4d7a471c62507d3" providerId="LiveId" clId="{50E5BD9A-5DB6-4F24-B44B-65201CE8C440}" dt="2020-09-30T18:59:31.148" v="5576" actId="20577"/>
          <ac:spMkLst>
            <pc:docMk/>
            <pc:sldMk cId="2752501976" sldId="298"/>
            <ac:spMk id="9" creationId="{3AAB453F-FF6E-4F54-B22F-EEB2D102F6DC}"/>
          </ac:spMkLst>
        </pc:spChg>
        <pc:spChg chg="add del mod ord">
          <ac:chgData name="Payas Rajan" userId="b4d7a471c62507d3" providerId="LiveId" clId="{50E5BD9A-5DB6-4F24-B44B-65201CE8C440}" dt="2020-09-30T18:59:27.115" v="5573" actId="22"/>
          <ac:spMkLst>
            <pc:docMk/>
            <pc:sldMk cId="2752501976" sldId="298"/>
            <ac:spMk id="10" creationId="{9E753ADB-5293-4FB7-8A13-CCC77CBB8FA5}"/>
          </ac:spMkLst>
        </pc:spChg>
        <pc:spChg chg="add mod ord">
          <ac:chgData name="Payas Rajan" userId="b4d7a471c62507d3" providerId="LiveId" clId="{50E5BD9A-5DB6-4F24-B44B-65201CE8C440}" dt="2020-09-30T18:59:34.749" v="5586" actId="20577"/>
          <ac:spMkLst>
            <pc:docMk/>
            <pc:sldMk cId="2752501976" sldId="298"/>
            <ac:spMk id="11" creationId="{06864E99-6E03-4580-8816-F069A77E2784}"/>
          </ac:spMkLst>
        </pc:spChg>
        <pc:spChg chg="add del mod ord">
          <ac:chgData name="Payas Rajan" userId="b4d7a471c62507d3" providerId="LiveId" clId="{50E5BD9A-5DB6-4F24-B44B-65201CE8C440}" dt="2020-09-30T19:01:46.406" v="5587" actId="22"/>
          <ac:spMkLst>
            <pc:docMk/>
            <pc:sldMk cId="2752501976" sldId="298"/>
            <ac:spMk id="12" creationId="{D82EE946-538A-4262-90EC-6C56FEE2A090}"/>
          </ac:spMkLst>
        </pc:spChg>
        <pc:picChg chg="add del mod">
          <ac:chgData name="Payas Rajan" userId="b4d7a471c62507d3" providerId="LiveId" clId="{50E5BD9A-5DB6-4F24-B44B-65201CE8C440}" dt="2020-09-30T18:59:25.746" v="5572" actId="21"/>
          <ac:picMkLst>
            <pc:docMk/>
            <pc:sldMk cId="2752501976" sldId="298"/>
            <ac:picMk id="8" creationId="{999B62F2-EAF6-4DC9-AD7B-0C14CC2BD310}"/>
          </ac:picMkLst>
        </pc:picChg>
        <pc:picChg chg="add mod">
          <ac:chgData name="Payas Rajan" userId="b4d7a471c62507d3" providerId="LiveId" clId="{50E5BD9A-5DB6-4F24-B44B-65201CE8C440}" dt="2020-09-30T19:01:54.858" v="5590" actId="1076"/>
          <ac:picMkLst>
            <pc:docMk/>
            <pc:sldMk cId="2752501976" sldId="298"/>
            <ac:picMk id="14" creationId="{22474268-5514-4CB8-8C12-A1B59A7FEE5D}"/>
          </ac:picMkLst>
        </pc:picChg>
        <pc:picChg chg="add mod ord">
          <ac:chgData name="Payas Rajan" userId="b4d7a471c62507d3" providerId="LiveId" clId="{50E5BD9A-5DB6-4F24-B44B-65201CE8C440}" dt="2020-09-30T19:01:51.808" v="5589" actId="1076"/>
          <ac:picMkLst>
            <pc:docMk/>
            <pc:sldMk cId="2752501976" sldId="298"/>
            <ac:picMk id="16" creationId="{983D8592-A5E2-4650-B541-620C598DB461}"/>
          </ac:picMkLst>
        </pc:picChg>
      </pc:sldChg>
      <pc:sldChg chg="addSp delSp modSp add mod">
        <pc:chgData name="Payas Rajan" userId="b4d7a471c62507d3" providerId="LiveId" clId="{50E5BD9A-5DB6-4F24-B44B-65201CE8C440}" dt="2020-09-30T19:05:20.480" v="5641" actId="1076"/>
        <pc:sldMkLst>
          <pc:docMk/>
          <pc:sldMk cId="3899000339" sldId="299"/>
        </pc:sldMkLst>
        <pc:spChg chg="mod">
          <ac:chgData name="Payas Rajan" userId="b4d7a471c62507d3" providerId="LiveId" clId="{50E5BD9A-5DB6-4F24-B44B-65201CE8C440}" dt="2020-09-30T19:02:19.634" v="5620" actId="20577"/>
          <ac:spMkLst>
            <pc:docMk/>
            <pc:sldMk cId="3899000339" sldId="299"/>
            <ac:spMk id="2" creationId="{C9D3E50F-D832-4652-A3B2-FA6C7C54D7D9}"/>
          </ac:spMkLst>
        </pc:spChg>
        <pc:spChg chg="add del mod">
          <ac:chgData name="Payas Rajan" userId="b4d7a471c62507d3" providerId="LiveId" clId="{50E5BD9A-5DB6-4F24-B44B-65201CE8C440}" dt="2020-09-30T19:02:57.653" v="5625" actId="22"/>
          <ac:spMkLst>
            <pc:docMk/>
            <pc:sldMk cId="3899000339" sldId="299"/>
            <ac:spMk id="6" creationId="{A61ECB9C-A3D5-452C-9939-E538F56C4248}"/>
          </ac:spMkLst>
        </pc:spChg>
        <pc:spChg chg="add del mod">
          <ac:chgData name="Payas Rajan" userId="b4d7a471c62507d3" providerId="LiveId" clId="{50E5BD9A-5DB6-4F24-B44B-65201CE8C440}" dt="2020-09-30T19:03:29.199" v="5630" actId="22"/>
          <ac:spMkLst>
            <pc:docMk/>
            <pc:sldMk cId="3899000339" sldId="299"/>
            <ac:spMk id="10" creationId="{41445B13-B815-4A91-8C7F-643D58CB97CE}"/>
          </ac:spMkLst>
        </pc:spChg>
        <pc:spChg chg="add del mod">
          <ac:chgData name="Payas Rajan" userId="b4d7a471c62507d3" providerId="LiveId" clId="{50E5BD9A-5DB6-4F24-B44B-65201CE8C440}" dt="2020-09-30T19:04:06.285" v="5636" actId="22"/>
          <ac:spMkLst>
            <pc:docMk/>
            <pc:sldMk cId="3899000339" sldId="299"/>
            <ac:spMk id="24" creationId="{B9E24860-E6FC-413F-87C8-2E0B49E94D8D}"/>
          </ac:spMkLst>
        </pc:spChg>
        <pc:picChg chg="add del mod">
          <ac:chgData name="Payas Rajan" userId="b4d7a471c62507d3" providerId="LiveId" clId="{50E5BD9A-5DB6-4F24-B44B-65201CE8C440}" dt="2020-09-30T19:02:56.403" v="5624" actId="21"/>
          <ac:picMkLst>
            <pc:docMk/>
            <pc:sldMk cId="3899000339" sldId="299"/>
            <ac:picMk id="4" creationId="{79DEEE97-F342-40A2-87AC-3FF0DB20EB3B}"/>
          </ac:picMkLst>
        </pc:picChg>
        <pc:picChg chg="add del mod">
          <ac:chgData name="Payas Rajan" userId="b4d7a471c62507d3" providerId="LiveId" clId="{50E5BD9A-5DB6-4F24-B44B-65201CE8C440}" dt="2020-09-30T19:04:01.672" v="5634" actId="478"/>
          <ac:picMkLst>
            <pc:docMk/>
            <pc:sldMk cId="3899000339" sldId="299"/>
            <ac:picMk id="7" creationId="{0197EADE-ED80-4A2D-8023-9D70C6FE85D6}"/>
          </ac:picMkLst>
        </pc:picChg>
        <pc:picChg chg="add mod">
          <ac:chgData name="Payas Rajan" userId="b4d7a471c62507d3" providerId="LiveId" clId="{50E5BD9A-5DB6-4F24-B44B-65201CE8C440}" dt="2020-09-30T19:03:37.728" v="5632" actId="1076"/>
          <ac:picMkLst>
            <pc:docMk/>
            <pc:sldMk cId="3899000339" sldId="299"/>
            <ac:picMk id="13" creationId="{0EEA8777-FB7C-4C08-84F6-35D1D2D0D596}"/>
          </ac:picMkLst>
        </pc:picChg>
        <pc:picChg chg="del">
          <ac:chgData name="Payas Rajan" userId="b4d7a471c62507d3" providerId="LiveId" clId="{50E5BD9A-5DB6-4F24-B44B-65201CE8C440}" dt="2020-09-30T19:03:19.997" v="5626" actId="478"/>
          <ac:picMkLst>
            <pc:docMk/>
            <pc:sldMk cId="3899000339" sldId="299"/>
            <ac:picMk id="14" creationId="{22474268-5514-4CB8-8C12-A1B59A7FEE5D}"/>
          </ac:picMkLst>
        </pc:picChg>
        <pc:picChg chg="del">
          <ac:chgData name="Payas Rajan" userId="b4d7a471c62507d3" providerId="LiveId" clId="{50E5BD9A-5DB6-4F24-B44B-65201CE8C440}" dt="2020-09-30T19:02:54.258" v="5623" actId="478"/>
          <ac:picMkLst>
            <pc:docMk/>
            <pc:sldMk cId="3899000339" sldId="299"/>
            <ac:picMk id="16" creationId="{983D8592-A5E2-4650-B541-620C598DB461}"/>
          </ac:picMkLst>
        </pc:picChg>
        <pc:picChg chg="add del mod">
          <ac:chgData name="Payas Rajan" userId="b4d7a471c62507d3" providerId="LiveId" clId="{50E5BD9A-5DB6-4F24-B44B-65201CE8C440}" dt="2020-09-30T19:03:27.310" v="5629" actId="21"/>
          <ac:picMkLst>
            <pc:docMk/>
            <pc:sldMk cId="3899000339" sldId="299"/>
            <ac:picMk id="18" creationId="{76D53186-D210-44C0-96DE-B3A067BA1F20}"/>
          </ac:picMkLst>
        </pc:picChg>
        <pc:picChg chg="add mod">
          <ac:chgData name="Payas Rajan" userId="b4d7a471c62507d3" providerId="LiveId" clId="{50E5BD9A-5DB6-4F24-B44B-65201CE8C440}" dt="2020-09-30T19:03:32.163" v="5631" actId="1076"/>
          <ac:picMkLst>
            <pc:docMk/>
            <pc:sldMk cId="3899000339" sldId="299"/>
            <ac:picMk id="20" creationId="{9D49B228-1655-4FD3-8AE5-F7CDB62E7534}"/>
          </ac:picMkLst>
        </pc:picChg>
        <pc:picChg chg="add del">
          <ac:chgData name="Payas Rajan" userId="b4d7a471c62507d3" providerId="LiveId" clId="{50E5BD9A-5DB6-4F24-B44B-65201CE8C440}" dt="2020-09-30T19:04:05.182" v="5635" actId="21"/>
          <ac:picMkLst>
            <pc:docMk/>
            <pc:sldMk cId="3899000339" sldId="299"/>
            <ac:picMk id="22" creationId="{0CB763AB-52F6-4C5C-A66E-D88AA5F15515}"/>
          </ac:picMkLst>
        </pc:picChg>
        <pc:picChg chg="add mod">
          <ac:chgData name="Payas Rajan" userId="b4d7a471c62507d3" providerId="LiveId" clId="{50E5BD9A-5DB6-4F24-B44B-65201CE8C440}" dt="2020-09-30T19:05:20.480" v="5641" actId="1076"/>
          <ac:picMkLst>
            <pc:docMk/>
            <pc:sldMk cId="3899000339" sldId="299"/>
            <ac:picMk id="26" creationId="{72055DCB-773E-49D8-A1D5-C4B7EBDBAB81}"/>
          </ac:picMkLst>
        </pc:picChg>
        <pc:picChg chg="add mod">
          <ac:chgData name="Payas Rajan" userId="b4d7a471c62507d3" providerId="LiveId" clId="{50E5BD9A-5DB6-4F24-B44B-65201CE8C440}" dt="2020-09-30T19:05:18.550" v="5640" actId="1076"/>
          <ac:picMkLst>
            <pc:docMk/>
            <pc:sldMk cId="3899000339" sldId="299"/>
            <ac:picMk id="28" creationId="{58EC9CF7-CE90-4EC1-9063-9BD7882C7588}"/>
          </ac:picMkLst>
        </pc:picChg>
      </pc:sldChg>
      <pc:sldChg chg="addSp delSp modSp add mod modAnim">
        <pc:chgData name="Payas Rajan" userId="b4d7a471c62507d3" providerId="LiveId" clId="{50E5BD9A-5DB6-4F24-B44B-65201CE8C440}" dt="2020-09-30T19:08:40.515" v="5791"/>
        <pc:sldMkLst>
          <pc:docMk/>
          <pc:sldMk cId="2520937272" sldId="300"/>
        </pc:sldMkLst>
        <pc:spChg chg="mod">
          <ac:chgData name="Payas Rajan" userId="b4d7a471c62507d3" providerId="LiveId" clId="{50E5BD9A-5DB6-4F24-B44B-65201CE8C440}" dt="2020-09-30T19:06:02.723" v="5661" actId="27636"/>
          <ac:spMkLst>
            <pc:docMk/>
            <pc:sldMk cId="2520937272" sldId="300"/>
            <ac:spMk id="2" creationId="{C9D3E50F-D832-4652-A3B2-FA6C7C54D7D9}"/>
          </ac:spMkLst>
        </pc:spChg>
        <pc:spChg chg="add mod">
          <ac:chgData name="Payas Rajan" userId="b4d7a471c62507d3" providerId="LiveId" clId="{50E5BD9A-5DB6-4F24-B44B-65201CE8C440}" dt="2020-09-30T19:08:34.598" v="5790" actId="20577"/>
          <ac:spMkLst>
            <pc:docMk/>
            <pc:sldMk cId="2520937272" sldId="300"/>
            <ac:spMk id="4" creationId="{D8DCC30F-E29F-4EF7-A687-66B84B549961}"/>
          </ac:spMkLst>
        </pc:spChg>
        <pc:spChg chg="add del mod">
          <ac:chgData name="Payas Rajan" userId="b4d7a471c62507d3" providerId="LiveId" clId="{50E5BD9A-5DB6-4F24-B44B-65201CE8C440}" dt="2020-09-30T19:07:05.509" v="5674" actId="478"/>
          <ac:spMkLst>
            <pc:docMk/>
            <pc:sldMk cId="2520937272" sldId="300"/>
            <ac:spMk id="6" creationId="{4DB51922-9F4A-474C-A53B-2AF964476E57}"/>
          </ac:spMkLst>
        </pc:spChg>
        <pc:picChg chg="add mod">
          <ac:chgData name="Payas Rajan" userId="b4d7a471c62507d3" providerId="LiveId" clId="{50E5BD9A-5DB6-4F24-B44B-65201CE8C440}" dt="2020-09-30T19:07:10.182" v="5676" actId="1076"/>
          <ac:picMkLst>
            <pc:docMk/>
            <pc:sldMk cId="2520937272" sldId="300"/>
            <ac:picMk id="12" creationId="{BA725467-8BD5-4DE9-9077-1A6874B6A5E5}"/>
          </ac:picMkLst>
        </pc:picChg>
        <pc:picChg chg="del">
          <ac:chgData name="Payas Rajan" userId="b4d7a471c62507d3" providerId="LiveId" clId="{50E5BD9A-5DB6-4F24-B44B-65201CE8C440}" dt="2020-09-30T19:07:07.219" v="5675" actId="478"/>
          <ac:picMkLst>
            <pc:docMk/>
            <pc:sldMk cId="2520937272" sldId="300"/>
            <ac:picMk id="13" creationId="{0EEA8777-FB7C-4C08-84F6-35D1D2D0D596}"/>
          </ac:picMkLst>
        </pc:picChg>
        <pc:picChg chg="add mod">
          <ac:chgData name="Payas Rajan" userId="b4d7a471c62507d3" providerId="LiveId" clId="{50E5BD9A-5DB6-4F24-B44B-65201CE8C440}" dt="2020-09-30T19:07:19.810" v="5677" actId="1076"/>
          <ac:picMkLst>
            <pc:docMk/>
            <pc:sldMk cId="2520937272" sldId="300"/>
            <ac:picMk id="14" creationId="{19CF91FF-5AA2-4385-9FEE-6F4B28AC67C9}"/>
          </ac:picMkLst>
        </pc:picChg>
        <pc:picChg chg="del">
          <ac:chgData name="Payas Rajan" userId="b4d7a471c62507d3" providerId="LiveId" clId="{50E5BD9A-5DB6-4F24-B44B-65201CE8C440}" dt="2020-09-30T19:07:01.330" v="5673" actId="478"/>
          <ac:picMkLst>
            <pc:docMk/>
            <pc:sldMk cId="2520937272" sldId="300"/>
            <ac:picMk id="20" creationId="{9D49B228-1655-4FD3-8AE5-F7CDB62E7534}"/>
          </ac:picMkLst>
        </pc:picChg>
        <pc:picChg chg="del">
          <ac:chgData name="Payas Rajan" userId="b4d7a471c62507d3" providerId="LiveId" clId="{50E5BD9A-5DB6-4F24-B44B-65201CE8C440}" dt="2020-09-30T19:06:06.739" v="5663" actId="478"/>
          <ac:picMkLst>
            <pc:docMk/>
            <pc:sldMk cId="2520937272" sldId="300"/>
            <ac:picMk id="26" creationId="{72055DCB-773E-49D8-A1D5-C4B7EBDBAB81}"/>
          </ac:picMkLst>
        </pc:picChg>
        <pc:picChg chg="del">
          <ac:chgData name="Payas Rajan" userId="b4d7a471c62507d3" providerId="LiveId" clId="{50E5BD9A-5DB6-4F24-B44B-65201CE8C440}" dt="2020-09-30T19:06:05.523" v="5662" actId="478"/>
          <ac:picMkLst>
            <pc:docMk/>
            <pc:sldMk cId="2520937272" sldId="300"/>
            <ac:picMk id="28" creationId="{58EC9CF7-CE90-4EC1-9063-9BD7882C7588}"/>
          </ac:picMkLst>
        </pc:picChg>
      </pc:sldChg>
      <pc:sldChg chg="addSp delSp modSp new mod modClrScheme modAnim chgLayout">
        <pc:chgData name="Payas Rajan" userId="b4d7a471c62507d3" providerId="LiveId" clId="{50E5BD9A-5DB6-4F24-B44B-65201CE8C440}" dt="2020-09-30T19:22:19.736" v="6206" actId="20577"/>
        <pc:sldMkLst>
          <pc:docMk/>
          <pc:sldMk cId="131860014" sldId="301"/>
        </pc:sldMkLst>
        <pc:spChg chg="del mod ord">
          <ac:chgData name="Payas Rajan" userId="b4d7a471c62507d3" providerId="LiveId" clId="{50E5BD9A-5DB6-4F24-B44B-65201CE8C440}" dt="2020-09-30T19:08:58.973" v="5793" actId="700"/>
          <ac:spMkLst>
            <pc:docMk/>
            <pc:sldMk cId="131860014" sldId="301"/>
            <ac:spMk id="2" creationId="{ADABA1FB-9946-4F1F-A1DE-FFAA8F058020}"/>
          </ac:spMkLst>
        </pc:spChg>
        <pc:spChg chg="del">
          <ac:chgData name="Payas Rajan" userId="b4d7a471c62507d3" providerId="LiveId" clId="{50E5BD9A-5DB6-4F24-B44B-65201CE8C440}" dt="2020-09-30T19:08:58.973" v="5793" actId="700"/>
          <ac:spMkLst>
            <pc:docMk/>
            <pc:sldMk cId="131860014" sldId="301"/>
            <ac:spMk id="3" creationId="{5DAD1FEF-5BCC-43A5-8D4B-8DA4343A21AC}"/>
          </ac:spMkLst>
        </pc:spChg>
        <pc:spChg chg="del mod ord">
          <ac:chgData name="Payas Rajan" userId="b4d7a471c62507d3" providerId="LiveId" clId="{50E5BD9A-5DB6-4F24-B44B-65201CE8C440}" dt="2020-09-30T19:08:58.973" v="5793" actId="700"/>
          <ac:spMkLst>
            <pc:docMk/>
            <pc:sldMk cId="131860014" sldId="301"/>
            <ac:spMk id="4" creationId="{A919DFBC-56E1-4EF7-A75B-C0831BDE84AA}"/>
          </ac:spMkLst>
        </pc:spChg>
        <pc:spChg chg="del">
          <ac:chgData name="Payas Rajan" userId="b4d7a471c62507d3" providerId="LiveId" clId="{50E5BD9A-5DB6-4F24-B44B-65201CE8C440}" dt="2020-09-30T19:08:58.973" v="5793" actId="700"/>
          <ac:spMkLst>
            <pc:docMk/>
            <pc:sldMk cId="131860014" sldId="301"/>
            <ac:spMk id="5" creationId="{EF5E9073-097C-4A01-AAA9-B063D2A43F92}"/>
          </ac:spMkLst>
        </pc:spChg>
        <pc:spChg chg="del">
          <ac:chgData name="Payas Rajan" userId="b4d7a471c62507d3" providerId="LiveId" clId="{50E5BD9A-5DB6-4F24-B44B-65201CE8C440}" dt="2020-09-30T19:08:58.973" v="5793" actId="700"/>
          <ac:spMkLst>
            <pc:docMk/>
            <pc:sldMk cId="131860014" sldId="301"/>
            <ac:spMk id="6" creationId="{0AC39BC2-86FE-4F6D-B6E0-48CE4D6D800D}"/>
          </ac:spMkLst>
        </pc:spChg>
        <pc:spChg chg="add mod ord">
          <ac:chgData name="Payas Rajan" userId="b4d7a471c62507d3" providerId="LiveId" clId="{50E5BD9A-5DB6-4F24-B44B-65201CE8C440}" dt="2020-09-30T19:09:18.654" v="5808" actId="20577"/>
          <ac:spMkLst>
            <pc:docMk/>
            <pc:sldMk cId="131860014" sldId="301"/>
            <ac:spMk id="7" creationId="{92818165-2721-4625-A270-83C93E167091}"/>
          </ac:spMkLst>
        </pc:spChg>
        <pc:spChg chg="add mod ord">
          <ac:chgData name="Payas Rajan" userId="b4d7a471c62507d3" providerId="LiveId" clId="{50E5BD9A-5DB6-4F24-B44B-65201CE8C440}" dt="2020-09-30T19:22:19.736" v="6206" actId="20577"/>
          <ac:spMkLst>
            <pc:docMk/>
            <pc:sldMk cId="131860014" sldId="301"/>
            <ac:spMk id="8" creationId="{5378356B-EC7E-4E3C-8554-A34C6B0520C8}"/>
          </ac:spMkLst>
        </pc:spChg>
        <pc:spChg chg="add mod ord">
          <ac:chgData name="Payas Rajan" userId="b4d7a471c62507d3" providerId="LiveId" clId="{50E5BD9A-5DB6-4F24-B44B-65201CE8C440}" dt="2020-09-30T19:21:51.772" v="6085" actId="1076"/>
          <ac:spMkLst>
            <pc:docMk/>
            <pc:sldMk cId="131860014" sldId="301"/>
            <ac:spMk id="10" creationId="{FA0BAD0C-5FC0-4A9F-82FB-6964A7AF65DF}"/>
          </ac:spMkLst>
        </pc:spChg>
      </pc:sldChg>
      <pc:sldChg chg="modSp add mod">
        <pc:chgData name="Payas Rajan" userId="b4d7a471c62507d3" providerId="LiveId" clId="{50E5BD9A-5DB6-4F24-B44B-65201CE8C440}" dt="2020-09-30T19:18:30.501" v="6072" actId="20577"/>
        <pc:sldMkLst>
          <pc:docMk/>
          <pc:sldMk cId="534615159" sldId="302"/>
        </pc:sldMkLst>
        <pc:spChg chg="mod">
          <ac:chgData name="Payas Rajan" userId="b4d7a471c62507d3" providerId="LiveId" clId="{50E5BD9A-5DB6-4F24-B44B-65201CE8C440}" dt="2020-09-30T19:18:30.501" v="6072" actId="20577"/>
          <ac:spMkLst>
            <pc:docMk/>
            <pc:sldMk cId="534615159" sldId="302"/>
            <ac:spMk id="2" creationId="{9EB3C3B6-FC62-4592-A1DA-7A4A61B4CD5F}"/>
          </ac:spMkLst>
        </pc:spChg>
      </pc:sldChg>
      <pc:sldChg chg="addSp modSp add mod">
        <pc:chgData name="Payas Rajan" userId="b4d7a471c62507d3" providerId="LiveId" clId="{50E5BD9A-5DB6-4F24-B44B-65201CE8C440}" dt="2020-09-30T19:21:37.098" v="6083" actId="13822"/>
        <pc:sldMkLst>
          <pc:docMk/>
          <pc:sldMk cId="1376581951" sldId="303"/>
        </pc:sldMkLst>
        <pc:spChg chg="mod">
          <ac:chgData name="Payas Rajan" userId="b4d7a471c62507d3" providerId="LiveId" clId="{50E5BD9A-5DB6-4F24-B44B-65201CE8C440}" dt="2020-09-30T19:20:55.292" v="6076" actId="14100"/>
          <ac:spMkLst>
            <pc:docMk/>
            <pc:sldMk cId="1376581951" sldId="303"/>
            <ac:spMk id="2" creationId="{9EB3C3B6-FC62-4592-A1DA-7A4A61B4CD5F}"/>
          </ac:spMkLst>
        </pc:spChg>
        <pc:picChg chg="add mod">
          <ac:chgData name="Payas Rajan" userId="b4d7a471c62507d3" providerId="LiveId" clId="{50E5BD9A-5DB6-4F24-B44B-65201CE8C440}" dt="2020-09-30T19:21:37.098" v="6083" actId="13822"/>
          <ac:picMkLst>
            <pc:docMk/>
            <pc:sldMk cId="1376581951" sldId="303"/>
            <ac:picMk id="4" creationId="{AAA3AE36-59BF-4A04-8572-A03A98B4B0DE}"/>
          </ac:picMkLst>
        </pc:picChg>
        <pc:picChg chg="add mod">
          <ac:chgData name="Payas Rajan" userId="b4d7a471c62507d3" providerId="LiveId" clId="{50E5BD9A-5DB6-4F24-B44B-65201CE8C440}" dt="2020-09-30T19:21:37.098" v="6083" actId="13822"/>
          <ac:picMkLst>
            <pc:docMk/>
            <pc:sldMk cId="1376581951" sldId="303"/>
            <ac:picMk id="6" creationId="{1CA313D1-33FF-40AD-B4A0-6BAD03626141}"/>
          </ac:picMkLst>
        </pc:picChg>
      </pc:sldChg>
      <pc:sldChg chg="addSp delSp modSp new mod">
        <pc:chgData name="Payas Rajan" userId="b4d7a471c62507d3" providerId="LiveId" clId="{50E5BD9A-5DB6-4F24-B44B-65201CE8C440}" dt="2020-09-30T19:28:28.704" v="6245" actId="1076"/>
        <pc:sldMkLst>
          <pc:docMk/>
          <pc:sldMk cId="1541420834" sldId="304"/>
        </pc:sldMkLst>
        <pc:spChg chg="del mod">
          <ac:chgData name="Payas Rajan" userId="b4d7a471c62507d3" providerId="LiveId" clId="{50E5BD9A-5DB6-4F24-B44B-65201CE8C440}" dt="2020-09-30T19:23:52.263" v="6221" actId="478"/>
          <ac:spMkLst>
            <pc:docMk/>
            <pc:sldMk cId="1541420834" sldId="304"/>
            <ac:spMk id="2" creationId="{6AA9FB04-7666-4FE2-95BA-AD9D3ABD4CAF}"/>
          </ac:spMkLst>
        </pc:spChg>
        <pc:spChg chg="del mod">
          <ac:chgData name="Payas Rajan" userId="b4d7a471c62507d3" providerId="LiveId" clId="{50E5BD9A-5DB6-4F24-B44B-65201CE8C440}" dt="2020-09-30T19:24:41.552" v="6226" actId="478"/>
          <ac:spMkLst>
            <pc:docMk/>
            <pc:sldMk cId="1541420834" sldId="304"/>
            <ac:spMk id="3" creationId="{EA4F9254-50B3-4468-A4EC-6400AE2298C3}"/>
          </ac:spMkLst>
        </pc:spChg>
        <pc:spChg chg="add del mod">
          <ac:chgData name="Payas Rajan" userId="b4d7a471c62507d3" providerId="LiveId" clId="{50E5BD9A-5DB6-4F24-B44B-65201CE8C440}" dt="2020-09-30T19:23:54.134" v="6222" actId="478"/>
          <ac:spMkLst>
            <pc:docMk/>
            <pc:sldMk cId="1541420834" sldId="304"/>
            <ac:spMk id="5" creationId="{235749AE-FE39-4B39-8C7F-749822886348}"/>
          </ac:spMkLst>
        </pc:spChg>
        <pc:picChg chg="add mod">
          <ac:chgData name="Payas Rajan" userId="b4d7a471c62507d3" providerId="LiveId" clId="{50E5BD9A-5DB6-4F24-B44B-65201CE8C440}" dt="2020-09-30T19:25:25.837" v="6234" actId="1076"/>
          <ac:picMkLst>
            <pc:docMk/>
            <pc:sldMk cId="1541420834" sldId="304"/>
            <ac:picMk id="7" creationId="{223C84B9-1965-4486-BCAD-EA033E835EBA}"/>
          </ac:picMkLst>
        </pc:picChg>
        <pc:picChg chg="add mod">
          <ac:chgData name="Payas Rajan" userId="b4d7a471c62507d3" providerId="LiveId" clId="{50E5BD9A-5DB6-4F24-B44B-65201CE8C440}" dt="2020-09-30T19:25:49.753" v="6239" actId="1076"/>
          <ac:picMkLst>
            <pc:docMk/>
            <pc:sldMk cId="1541420834" sldId="304"/>
            <ac:picMk id="9" creationId="{18FDEE8A-A327-40F0-BE98-63BD9E3C956B}"/>
          </ac:picMkLst>
        </pc:picChg>
        <pc:picChg chg="add mod">
          <ac:chgData name="Payas Rajan" userId="b4d7a471c62507d3" providerId="LiveId" clId="{50E5BD9A-5DB6-4F24-B44B-65201CE8C440}" dt="2020-09-30T19:28:28.704" v="6245" actId="1076"/>
          <ac:picMkLst>
            <pc:docMk/>
            <pc:sldMk cId="1541420834" sldId="304"/>
            <ac:picMk id="11" creationId="{EE74B9D3-9433-447C-A230-051CBF611FA4}"/>
          </ac:picMkLst>
        </pc:picChg>
        <pc:picChg chg="add mod">
          <ac:chgData name="Payas Rajan" userId="b4d7a471c62507d3" providerId="LiveId" clId="{50E5BD9A-5DB6-4F24-B44B-65201CE8C440}" dt="2020-09-30T19:24:39.285" v="6225" actId="1076"/>
          <ac:picMkLst>
            <pc:docMk/>
            <pc:sldMk cId="1541420834" sldId="304"/>
            <ac:picMk id="1026" creationId="{EE4CFD81-01BD-4F4B-996D-7EA9A6793222}"/>
          </ac:picMkLst>
        </pc:picChg>
      </pc:sldChg>
      <pc:sldChg chg="addSp delSp modSp new mod modClrScheme chgLayout">
        <pc:chgData name="Payas Rajan" userId="b4d7a471c62507d3" providerId="LiveId" clId="{50E5BD9A-5DB6-4F24-B44B-65201CE8C440}" dt="2020-09-30T19:29:34.003" v="6328" actId="2711"/>
        <pc:sldMkLst>
          <pc:docMk/>
          <pc:sldMk cId="1806009733" sldId="305"/>
        </pc:sldMkLst>
        <pc:spChg chg="del mod ord">
          <ac:chgData name="Payas Rajan" userId="b4d7a471c62507d3" providerId="LiveId" clId="{50E5BD9A-5DB6-4F24-B44B-65201CE8C440}" dt="2020-09-30T19:28:38.711" v="6247" actId="700"/>
          <ac:spMkLst>
            <pc:docMk/>
            <pc:sldMk cId="1806009733" sldId="305"/>
            <ac:spMk id="2" creationId="{9080B436-1736-44BC-9469-BD52B1F598D1}"/>
          </ac:spMkLst>
        </pc:spChg>
        <pc:spChg chg="del mod ord">
          <ac:chgData name="Payas Rajan" userId="b4d7a471c62507d3" providerId="LiveId" clId="{50E5BD9A-5DB6-4F24-B44B-65201CE8C440}" dt="2020-09-30T19:28:38.711" v="6247" actId="700"/>
          <ac:spMkLst>
            <pc:docMk/>
            <pc:sldMk cId="1806009733" sldId="305"/>
            <ac:spMk id="3" creationId="{E132B363-B534-4DA8-B9B3-94219532A157}"/>
          </ac:spMkLst>
        </pc:spChg>
        <pc:spChg chg="add mod ord">
          <ac:chgData name="Payas Rajan" userId="b4d7a471c62507d3" providerId="LiveId" clId="{50E5BD9A-5DB6-4F24-B44B-65201CE8C440}" dt="2020-09-30T19:29:34.003" v="6328" actId="2711"/>
          <ac:spMkLst>
            <pc:docMk/>
            <pc:sldMk cId="1806009733" sldId="305"/>
            <ac:spMk id="4" creationId="{1DBDA9BF-D855-474B-BF85-BED72BCC317B}"/>
          </ac:spMkLst>
        </pc:spChg>
        <pc:spChg chg="add del mod ord">
          <ac:chgData name="Payas Rajan" userId="b4d7a471c62507d3" providerId="LiveId" clId="{50E5BD9A-5DB6-4F24-B44B-65201CE8C440}" dt="2020-09-30T19:29:26.796" v="6327" actId="20577"/>
          <ac:spMkLst>
            <pc:docMk/>
            <pc:sldMk cId="1806009733" sldId="305"/>
            <ac:spMk id="5" creationId="{5D4D0142-904B-4253-A19B-36DC41E29A1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 bar graph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D6-41F2-B59F-2F26B133F0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D6-41F2-B59F-2F26B133F0E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D6-41F2-B59F-2F26B133F0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9402575"/>
        <c:axId val="1966284191"/>
      </c:barChart>
      <c:catAx>
        <c:axId val="1969402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6284191"/>
        <c:crosses val="autoZero"/>
        <c:auto val="1"/>
        <c:lblAlgn val="ctr"/>
        <c:lblOffset val="100"/>
        <c:noMultiLvlLbl val="0"/>
      </c:catAx>
      <c:valAx>
        <c:axId val="1966284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9402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C3F7D-0416-4E05-AB44-EA0B9B1B7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4CDF4F-1218-4B3A-933D-F0145C78C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C6321-0042-4728-85F8-7E4C4B28B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86F6C-C848-48B4-9B23-BAB1AF52DB2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66601-E12B-4A32-BE8E-8578884C3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D889F-5280-4452-B9E1-1CDF156D7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C6533-2863-41D2-9C55-3F61A418F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08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6422F-B557-4A2A-BCD2-CE19B649D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68AF12-06A8-449B-ABAD-75947DCCF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71BD4-D2DE-4C2D-9409-F12908555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86F6C-C848-48B4-9B23-BAB1AF52DB2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7EDA2-0741-43A0-AA32-2FE8FAB28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E9995-D858-4CC8-B278-03F36EBCF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C6533-2863-41D2-9C55-3F61A418F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4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5FCD1E-41C1-4F50-9E2D-E44380986A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A00180-EFDE-49B3-A538-F894659760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3DC5F-B641-410B-8613-DBF538E4D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86F6C-C848-48B4-9B23-BAB1AF52DB2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BBC17-5BF7-44E5-AA09-CF1DB3C0B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14A51-7213-4E67-A8E0-E5273A842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C6533-2863-41D2-9C55-3F61A418F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0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07EA9-9573-4557-B731-69393A283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8FC64-516F-4AE4-A39D-7E1CE0AEC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32BB1-6F11-43DD-B122-EA9996C51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86F6C-C848-48B4-9B23-BAB1AF52DB2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DF8DF-1799-4309-AD52-1020CF1BD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EB1F7-08D3-461B-92FB-C86E9DE14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C6533-2863-41D2-9C55-3F61A418F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10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052F3-4F6C-4D99-BB1A-9F4F385E0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A0ACF-C820-4197-9A6A-7156A477B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5B342-C194-4374-9BE8-A69F25DBF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86F6C-C848-48B4-9B23-BAB1AF52DB2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6573B-BD32-4E5A-A8E2-34F64D89B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F3163-2550-4FC2-A287-284F346E4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C6533-2863-41D2-9C55-3F61A418F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7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50915-FB65-4BA3-95EA-486F2ADBC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2515C-5777-4B13-8130-FB3E16BB16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EA5788-1EA2-47AD-A57D-350CD90A7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87F0D5-9ED7-4ECC-B79B-3A8797D70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86F6C-C848-48B4-9B23-BAB1AF52DB2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DBE6DB-02D3-46B7-A3C9-6FE378065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B03EC-061F-49E5-91BA-087755255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C6533-2863-41D2-9C55-3F61A418F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5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E5A96-2632-4A4F-AF3B-A3EA5C994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B4707-3898-48DA-B90F-447A2165E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4F0DC-1955-4BEE-9104-C48DC7327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46E838-C2BF-49D0-B8F8-9C5AEDAE0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F7006A-FAB2-4D8B-BCA6-772C55987C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C79C65-FF39-4BB8-879C-440C20F27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86F6C-C848-48B4-9B23-BAB1AF52DB2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E65F52-3591-4C90-9E15-341A01ED3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902B9C-E807-4142-B968-BA2E93DAA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C6533-2863-41D2-9C55-3F61A418F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9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878B4-3437-47B5-A6A7-25F7E0115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F4B782-C019-44CB-BF9D-C74248E1B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86F6C-C848-48B4-9B23-BAB1AF52DB2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4DE9C6-B928-428E-BD88-7C4593B54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CCF2D-8332-475E-BE78-06E2182DA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C6533-2863-41D2-9C55-3F61A418F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23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5182A6-B984-4609-87CC-2455CB99B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86F6C-C848-48B4-9B23-BAB1AF52DB2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9703D0-3228-4D6F-B5A3-84C395845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D204C9-757A-4527-925A-058CCF119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C6533-2863-41D2-9C55-3F61A418F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15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B5BE2-246C-49C5-85CA-CA2F5F341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3D5DE-7B83-42AD-AE20-3CF94AC56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79E5A-8666-4236-A925-DBC45166E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FEB7FD-C7F2-4673-B15C-9FBC44964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86F6C-C848-48B4-9B23-BAB1AF52DB2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483A58-253F-4818-A594-0EDDBC9A1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731589-4608-4232-87A5-E4CCB516E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C6533-2863-41D2-9C55-3F61A418F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6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3EC6E-C5DF-4905-B34A-70FBEF720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657A3F-902D-41D2-9EF6-A69B62F9AF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775EFB-7555-44BF-B8E8-2953408BE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0F160A-2B1B-4405-BA65-3DC662F86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86F6C-C848-48B4-9B23-BAB1AF52DB2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F4207A-F5AD-4CA6-AA49-ADC9809EF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D3D21F-E75C-448F-A2A9-4937699A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C6533-2863-41D2-9C55-3F61A418F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3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414437-191A-4FA0-9F0A-DEB0C9C8E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E7D9D-CA39-4206-80E0-C75948792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273B3-EF9B-4A5A-88E9-343C890EC9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86F6C-C848-48B4-9B23-BAB1AF52DB2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538DC-22D7-4550-B56E-DDBF4717C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207C3-E3A3-4D3F-BEA6-70028C76C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C6533-2863-41D2-9C55-3F61A418F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5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github.com/RoutingKit/RoutingKit/blob/master/doc/SupportFunctions.m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sciencedirect.com/topics/computer-science/adjacency-list" TargetMode="External"/><Relationship Id="rId5" Type="http://schemas.openxmlformats.org/officeDocument/2006/relationships/hyperlink" Target="https://github.com/RoutingKit/RoutingKit/blob/master/doc/SupportFunctions.md" TargetMode="Externa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sciencedirect.com/topics/computer-science/graph-representation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sciencedirect.com/topics/computer-science/graph-representation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3C3B6-FC62-4592-A1DA-7A4A61B4CD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Are Graphs Hard in Rust?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0490E0-2ECB-49F2-815D-25EC56B249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@PayasR</a:t>
            </a:r>
          </a:p>
        </p:txBody>
      </p:sp>
    </p:spTree>
    <p:extLst>
      <p:ext uri="{BB962C8B-B14F-4D97-AF65-F5344CB8AC3E}">
        <p14:creationId xmlns:p14="http://schemas.microsoft.com/office/powerpoint/2010/main" val="1537921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71D17F-BEB2-4428-A570-045FDB97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Graph Representations:</a:t>
            </a:r>
            <a:br>
              <a:rPr lang="en-US" dirty="0">
                <a:latin typeface="Barlow Black" panose="00000A00000000000000" pitchFamily="2" charset="0"/>
              </a:rPr>
            </a:br>
            <a:r>
              <a:rPr lang="en-US" dirty="0">
                <a:latin typeface="Barlow Black" panose="00000A00000000000000" pitchFamily="2" charset="0"/>
              </a:rPr>
              <a:t>Adjacency Matrix</a:t>
            </a:r>
          </a:p>
        </p:txBody>
      </p:sp>
      <p:pic>
        <p:nvPicPr>
          <p:cNvPr id="8" name="Content Placeholder 7" descr="A picture containing lit, light, computer, night&#10;&#10;Description automatically generated">
            <a:extLst>
              <a:ext uri="{FF2B5EF4-FFF2-40B4-BE49-F238E27FC236}">
                <a16:creationId xmlns:a16="http://schemas.microsoft.com/office/drawing/2014/main" id="{A32118E1-5BF7-40D3-9849-DA024F8876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012" y="1077142"/>
            <a:ext cx="6172200" cy="328484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1AC2C1-76FC-441D-A9A2-DFFC8DA3A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0346"/>
            <a:ext cx="4063516" cy="351864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Represent graph as a </a:t>
            </a:r>
            <a:r>
              <a:rPr lang="en-US" sz="2600" b="1" dirty="0"/>
              <a:t>V x V </a:t>
            </a:r>
            <a:r>
              <a:rPr lang="en-US" sz="2600" dirty="0"/>
              <a:t>matrix.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An entry </a:t>
            </a:r>
            <a:r>
              <a:rPr lang="en-US" sz="2600" b="1" dirty="0"/>
              <a:t>[</a:t>
            </a:r>
            <a:r>
              <a:rPr lang="en-US" sz="2600" b="1" dirty="0" err="1"/>
              <a:t>m,n</a:t>
            </a:r>
            <a:r>
              <a:rPr lang="en-US" sz="2600" b="1" dirty="0"/>
              <a:t>] </a:t>
            </a:r>
            <a:r>
              <a:rPr lang="en-US" sz="2600" dirty="0"/>
              <a:t>in matrix is </a:t>
            </a:r>
            <a:r>
              <a:rPr lang="en-US" sz="2600" u="sng" dirty="0"/>
              <a:t>zero</a:t>
            </a:r>
            <a:r>
              <a:rPr lang="en-US" sz="2600" dirty="0"/>
              <a:t> if there is no edge between vertices </a:t>
            </a:r>
            <a:r>
              <a:rPr lang="en-US" sz="2600" b="1" dirty="0"/>
              <a:t>m</a:t>
            </a:r>
            <a:r>
              <a:rPr lang="en-US" sz="2600" dirty="0"/>
              <a:t> and </a:t>
            </a:r>
            <a:r>
              <a:rPr lang="en-US" sz="2600" b="1" dirty="0"/>
              <a:t>n</a:t>
            </a:r>
            <a:r>
              <a:rPr lang="en-US" sz="2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An entry </a:t>
            </a:r>
            <a:r>
              <a:rPr lang="en-US" sz="2600" b="1" dirty="0"/>
              <a:t>[m, n] </a:t>
            </a:r>
            <a:r>
              <a:rPr lang="en-US" sz="2600" dirty="0"/>
              <a:t>in matrix is </a:t>
            </a:r>
            <a:r>
              <a:rPr lang="en-US" sz="2600" u="sng" dirty="0"/>
              <a:t>non-zero</a:t>
            </a:r>
            <a:r>
              <a:rPr lang="en-US" sz="2600" dirty="0"/>
              <a:t> if there is an edge between vertices </a:t>
            </a:r>
            <a:r>
              <a:rPr lang="en-US" sz="2600" b="1" dirty="0"/>
              <a:t>m</a:t>
            </a:r>
            <a:r>
              <a:rPr lang="en-US" sz="2600" dirty="0"/>
              <a:t> and </a:t>
            </a:r>
            <a:r>
              <a:rPr lang="en-US" sz="2600" b="1" dirty="0"/>
              <a:t>n</a:t>
            </a:r>
            <a:r>
              <a:rPr lang="en-US" sz="26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E3CCB9-489E-48BC-B9D2-BABF381BD8DC}"/>
              </a:ext>
            </a:extLst>
          </p:cNvPr>
          <p:cNvSpPr/>
          <p:nvPr/>
        </p:nvSpPr>
        <p:spPr>
          <a:xfrm>
            <a:off x="8498048" y="3307360"/>
            <a:ext cx="570451" cy="24328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7E1A1F-9B06-46E1-9019-1374C6E2FE89}"/>
              </a:ext>
            </a:extLst>
          </p:cNvPr>
          <p:cNvSpPr/>
          <p:nvPr/>
        </p:nvSpPr>
        <p:spPr>
          <a:xfrm>
            <a:off x="7803160" y="2108465"/>
            <a:ext cx="570451" cy="2432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3A34BB8-5BA3-444D-8D42-10D21B7022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30" r="21039" b="4282"/>
          <a:stretch/>
        </p:blipFill>
        <p:spPr>
          <a:xfrm>
            <a:off x="6096000" y="5190413"/>
            <a:ext cx="5596156" cy="96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47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71D17F-BEB2-4428-A570-045FDB97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Graph Representations:</a:t>
            </a:r>
            <a:br>
              <a:rPr lang="en-US" dirty="0">
                <a:latin typeface="Barlow Black" panose="00000A00000000000000" pitchFamily="2" charset="0"/>
              </a:rPr>
            </a:br>
            <a:r>
              <a:rPr lang="en-US" dirty="0">
                <a:latin typeface="Barlow Black" panose="00000A00000000000000" pitchFamily="2" charset="0"/>
              </a:rPr>
              <a:t>Adjacency List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1AC2C1-76FC-441D-A9A2-DFFC8DA3A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350346"/>
            <a:ext cx="4638223" cy="351864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Array of </a:t>
            </a:r>
            <a:r>
              <a:rPr lang="en-US" sz="2600" b="1" dirty="0"/>
              <a:t>V</a:t>
            </a:r>
            <a:r>
              <a:rPr lang="en-US" sz="2600" dirty="0"/>
              <a:t> linked lists.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/>
              <a:t>N</a:t>
            </a:r>
            <a:r>
              <a:rPr lang="en-US" sz="2600" b="1" baseline="30000" dirty="0"/>
              <a:t>th</a:t>
            </a:r>
            <a:r>
              <a:rPr lang="en-US" sz="2600" dirty="0"/>
              <a:t> linked list contains vertices adjacent to vertex </a:t>
            </a:r>
            <a:r>
              <a:rPr lang="en-US" sz="2600" b="1" dirty="0"/>
              <a:t>N</a:t>
            </a:r>
            <a:r>
              <a:rPr lang="en-US" sz="2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In practice, this often takes the form of a vector-of-vectors.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FBA1FB37-A4D3-4EAA-B28C-0F7DD4FD0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769" b="22403"/>
          <a:stretch/>
        </p:blipFill>
        <p:spPr>
          <a:xfrm>
            <a:off x="6096000" y="657412"/>
            <a:ext cx="5170494" cy="4667719"/>
          </a:xfr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71F091-1BB5-4FE2-B5F7-B2CD51C0D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4644" y="6038640"/>
            <a:ext cx="5191850" cy="3238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D259B59-7690-4DEA-AB62-09A8C37562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3745" y="4570134"/>
            <a:ext cx="2715004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12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71D17F-BEB2-4428-A570-045FDB97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arlow Black" panose="00000A00000000000000" pitchFamily="2" charset="0"/>
              </a:rPr>
              <a:t>Graph Representations:</a:t>
            </a:r>
            <a:br>
              <a:rPr lang="en-US" dirty="0">
                <a:latin typeface="Barlow Black" panose="00000A00000000000000" pitchFamily="2" charset="0"/>
              </a:rPr>
            </a:br>
            <a:r>
              <a:rPr lang="en-US" dirty="0">
                <a:latin typeface="Barlow Black" panose="00000A00000000000000" pitchFamily="2" charset="0"/>
              </a:rPr>
              <a:t>Edge List (Arc List)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1AC2C1-76FC-441D-A9A2-DFFC8DA3A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350346"/>
            <a:ext cx="4638223" cy="351864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Literally, a list of all edges in the graph.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81A160-FEF8-4BD1-9EF5-B7896A99A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879" y="3996964"/>
            <a:ext cx="5696745" cy="2343477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90EAD19-6981-4388-8072-F1A6590A38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45347" y="988081"/>
            <a:ext cx="4734586" cy="27245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3C884F-968F-4F53-A325-CEAD16023431}"/>
              </a:ext>
            </a:extLst>
          </p:cNvPr>
          <p:cNvSpPr txBox="1"/>
          <p:nvPr/>
        </p:nvSpPr>
        <p:spPr>
          <a:xfrm>
            <a:off x="7121236" y="6326264"/>
            <a:ext cx="49229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4"/>
              </a:rPr>
              <a:t>https://github.com/Project-OSRM/osrm-backend/wiki/Processing-Flow</a:t>
            </a:r>
          </a:p>
          <a:p>
            <a:r>
              <a:rPr lang="en-US" sz="1100" dirty="0">
                <a:hlinkClick r:id="rId4"/>
              </a:rPr>
              <a:t>https://github.com/RoutingKit/RoutingKit/blob/master/doc/SupportFunctions.md</a:t>
            </a:r>
            <a:endParaRPr lang="en-US" sz="1100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95652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71D17F-BEB2-4428-A570-045FDB97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Graph Representations:</a:t>
            </a:r>
            <a:br>
              <a:rPr lang="en-US" dirty="0">
                <a:latin typeface="Barlow Black" panose="00000A00000000000000" pitchFamily="2" charset="0"/>
              </a:rPr>
            </a:br>
            <a:r>
              <a:rPr lang="en-US" dirty="0">
                <a:latin typeface="Barlow Black" panose="00000A00000000000000" pitchFamily="2" charset="0"/>
              </a:rPr>
              <a:t>Adjacency Array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1AC2C1-76FC-441D-A9A2-DFFC8DA3A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0346"/>
            <a:ext cx="4261996" cy="342238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“A better representation than edge lists for graph traversal”</a:t>
            </a:r>
            <a:br>
              <a:rPr lang="en-US" sz="2600" dirty="0"/>
            </a:br>
            <a:r>
              <a:rPr lang="en-US" sz="2600" dirty="0"/>
              <a:t>- </a:t>
            </a:r>
            <a:r>
              <a:rPr lang="en-US" sz="2600" dirty="0" err="1"/>
              <a:t>RoutingKit</a:t>
            </a:r>
            <a:r>
              <a:rPr lang="en-US" sz="2600" dirty="0"/>
              <a:t> docs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80F13C-77DC-456C-88BB-DB0376D23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710" y="3278835"/>
            <a:ext cx="6335009" cy="20195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0A718B-E7F3-4701-A9DF-E4694835C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786" y="5419087"/>
            <a:ext cx="7706801" cy="1124107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1A9A85BE-FBB7-43FC-9E6C-2F4293CEF7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147710" y="489793"/>
            <a:ext cx="6172200" cy="278904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1C34EC-BF3E-4E5B-9260-DCD2FB0CAA2B}"/>
              </a:ext>
            </a:extLst>
          </p:cNvPr>
          <p:cNvSpPr txBox="1"/>
          <p:nvPr/>
        </p:nvSpPr>
        <p:spPr>
          <a:xfrm>
            <a:off x="7078133" y="6220028"/>
            <a:ext cx="51138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5"/>
              </a:rPr>
              <a:t>S</a:t>
            </a:r>
            <a:r>
              <a:rPr lang="en-US" sz="1100" dirty="0">
                <a:hlinkClick r:id="rId5"/>
              </a:rPr>
              <a:t>ource:</a:t>
            </a:r>
            <a:endParaRPr lang="en-US" sz="1100" dirty="0">
              <a:hlinkClick r:id="rId5"/>
            </a:endParaRPr>
          </a:p>
          <a:p>
            <a:r>
              <a:rPr lang="en-US" sz="1100" dirty="0">
                <a:hlinkClick r:id="rId5"/>
              </a:rPr>
              <a:t>https://github.com/RoutingKit/RoutingKit/blob/master/doc/SupportFunctions.md</a:t>
            </a:r>
            <a:endParaRPr lang="en-US" sz="1100" dirty="0"/>
          </a:p>
          <a:p>
            <a:r>
              <a:rPr lang="en-US" sz="1100" dirty="0">
                <a:hlinkClick r:id="rId6"/>
              </a:rPr>
              <a:t>https://www.sciencedirect.com/topics/computer-science/adjacency-list</a:t>
            </a:r>
            <a:endParaRPr lang="en-US" sz="1100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67372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71D17F-BEB2-4428-A570-045FDB97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arlow Black" panose="00000A00000000000000" pitchFamily="2" charset="0"/>
              </a:rPr>
              <a:t>Graph Representations:</a:t>
            </a:r>
            <a:br>
              <a:rPr lang="en-US" dirty="0">
                <a:latin typeface="Barlow Black" panose="00000A00000000000000" pitchFamily="2" charset="0"/>
              </a:rPr>
            </a:br>
            <a:r>
              <a:rPr lang="en-US" dirty="0">
                <a:latin typeface="Barlow Black" panose="00000A00000000000000" pitchFamily="2" charset="0"/>
              </a:rPr>
              <a:t>Doubly Connected Edge List (DCEL)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1AC2C1-76FC-441D-A9A2-DFFC8DA3A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0346"/>
            <a:ext cx="4261996" cy="342238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Used for planar embeddings of graphs.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Stores edges, vertices and </a:t>
            </a:r>
            <a:r>
              <a:rPr lang="en-US" sz="2600" b="1" i="1" u="sng" dirty="0"/>
              <a:t>faces</a:t>
            </a:r>
            <a:r>
              <a:rPr lang="en-US" sz="2600" dirty="0"/>
              <a:t> of the graph.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Provides </a:t>
            </a:r>
            <a:r>
              <a:rPr lang="en-US" sz="2600" i="1" u="sng" dirty="0"/>
              <a:t>efficient</a:t>
            </a:r>
            <a:r>
              <a:rPr lang="en-US" sz="2600" dirty="0"/>
              <a:t> </a:t>
            </a:r>
            <a:r>
              <a:rPr lang="en-US" sz="2600" i="1" u="sng" dirty="0"/>
              <a:t>manipulation</a:t>
            </a:r>
            <a:r>
              <a:rPr lang="en-US" sz="2600" dirty="0"/>
              <a:t> of edges, vertices and faces.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Used in Computer Graphics.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1C34EC-BF3E-4E5B-9260-DCD2FB0CAA2B}"/>
              </a:ext>
            </a:extLst>
          </p:cNvPr>
          <p:cNvSpPr txBox="1"/>
          <p:nvPr/>
        </p:nvSpPr>
        <p:spPr>
          <a:xfrm>
            <a:off x="7078133" y="6220028"/>
            <a:ext cx="51138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Source:</a:t>
            </a:r>
          </a:p>
          <a:p>
            <a:r>
              <a:rPr lang="en-US" sz="1100" dirty="0">
                <a:hlinkClick r:id="rId2"/>
              </a:rPr>
              <a:t>https://www.sciencedirect.com/topics/computer-science/graph-representation</a:t>
            </a:r>
            <a:r>
              <a:rPr lang="en-US" sz="1100" dirty="0"/>
              <a:t> </a:t>
            </a:r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B38AF0A1-327D-460A-9312-4034884B49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78133" y="228604"/>
            <a:ext cx="3932237" cy="572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56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71D17F-BEB2-4428-A570-045FDB97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arlow Black" panose="00000A00000000000000" pitchFamily="2" charset="0"/>
              </a:rPr>
              <a:t>Graph Representations:</a:t>
            </a:r>
            <a:br>
              <a:rPr lang="en-US" dirty="0">
                <a:latin typeface="Barlow Black" panose="00000A00000000000000" pitchFamily="2" charset="0"/>
              </a:rPr>
            </a:br>
            <a:r>
              <a:rPr lang="en-US" dirty="0">
                <a:latin typeface="Barlow Black" panose="00000A00000000000000" pitchFamily="2" charset="0"/>
              </a:rPr>
              <a:t>Pointer-and-Struct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1AC2C1-76FC-441D-A9A2-DFFC8DA3A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0346"/>
            <a:ext cx="4261996" cy="342238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Each vertex is a struct.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Each vertex structure holds pointers to adjacent vertices in the graph.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1C34EC-BF3E-4E5B-9260-DCD2FB0CAA2B}"/>
              </a:ext>
            </a:extLst>
          </p:cNvPr>
          <p:cNvSpPr txBox="1"/>
          <p:nvPr/>
        </p:nvSpPr>
        <p:spPr>
          <a:xfrm>
            <a:off x="7078133" y="6220028"/>
            <a:ext cx="51138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Source:</a:t>
            </a:r>
          </a:p>
          <a:p>
            <a:r>
              <a:rPr lang="en-US" sz="1100" dirty="0">
                <a:hlinkClick r:id="rId2"/>
              </a:rPr>
              <a:t>https://www.sciencedirect.com/topics/computer-science/graph-representation</a:t>
            </a:r>
            <a:r>
              <a:rPr lang="en-US" sz="1100" dirty="0"/>
              <a:t>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9B621EC-67A4-4B4A-8977-5B7D54D4C9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6087" b="49967"/>
          <a:stretch/>
        </p:blipFill>
        <p:spPr>
          <a:xfrm>
            <a:off x="5686406" y="499235"/>
            <a:ext cx="5948835" cy="3702221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ED3A85-8D2E-42F3-8F0B-AC8104994D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7476" y="4061536"/>
            <a:ext cx="4505954" cy="18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37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71D17F-BEB2-4428-A570-045FDB97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arlow Black" panose="00000A00000000000000" pitchFamily="2" charset="0"/>
              </a:rPr>
              <a:t>Graph Representations:</a:t>
            </a:r>
            <a:br>
              <a:rPr lang="en-US" dirty="0">
                <a:latin typeface="Barlow Black" panose="00000A00000000000000" pitchFamily="2" charset="0"/>
              </a:rPr>
            </a:br>
            <a:r>
              <a:rPr lang="en-US" dirty="0">
                <a:latin typeface="Barlow Black" panose="00000A00000000000000" pitchFamily="2" charset="0"/>
              </a:rPr>
              <a:t>The Book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1C34EC-BF3E-4E5B-9260-DCD2FB0CAA2B}"/>
              </a:ext>
            </a:extLst>
          </p:cNvPr>
          <p:cNvSpPr txBox="1"/>
          <p:nvPr/>
        </p:nvSpPr>
        <p:spPr>
          <a:xfrm>
            <a:off x="9742675" y="6259357"/>
            <a:ext cx="213469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Source:</a:t>
            </a:r>
          </a:p>
          <a:p>
            <a:r>
              <a:rPr lang="en-US" sz="1100" dirty="0"/>
              <a:t>https://bookstore.ams.org/fim-19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FDBAE8-1A97-4920-B239-E14B6156C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209" y="973040"/>
            <a:ext cx="3510439" cy="4911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7488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15EABA-3975-4B77-A3AA-020DC02CD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Questions?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8B9EE1-CD8D-4D69-93FA-804E02C207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We’ll talk about graph libraries next.</a:t>
            </a:r>
          </a:p>
        </p:txBody>
      </p:sp>
    </p:spTree>
    <p:extLst>
      <p:ext uri="{BB962C8B-B14F-4D97-AF65-F5344CB8AC3E}">
        <p14:creationId xmlns:p14="http://schemas.microsoft.com/office/powerpoint/2010/main" val="4118536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7B3BC-EAE8-4E3A-9FFC-214985025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Section 2: </a:t>
            </a:r>
            <a:br>
              <a:rPr lang="en-US" dirty="0">
                <a:latin typeface="Barlow Black" panose="00000A00000000000000" pitchFamily="2" charset="0"/>
              </a:rPr>
            </a:br>
            <a:r>
              <a:rPr lang="en-US" dirty="0">
                <a:latin typeface="Barlow Black" panose="00000A00000000000000" pitchFamily="2" charset="0"/>
              </a:rPr>
              <a:t>Graph Libraries</a:t>
            </a:r>
          </a:p>
        </p:txBody>
      </p:sp>
    </p:spTree>
    <p:extLst>
      <p:ext uri="{BB962C8B-B14F-4D97-AF65-F5344CB8AC3E}">
        <p14:creationId xmlns:p14="http://schemas.microsoft.com/office/powerpoint/2010/main" val="1612880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D34A6-7DE5-40AC-ABEE-5185DEA2A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The Design of Graph Libraries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9481BFB-080D-4B31-A04B-AD753CD198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9027" y="3794423"/>
            <a:ext cx="6913945" cy="2698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4DB6F3-0636-4726-B2A0-00AF80F99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61" y="2352866"/>
            <a:ext cx="11484077" cy="11099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1F16139-1185-421F-A87D-EC03102A842F}"/>
              </a:ext>
            </a:extLst>
          </p:cNvPr>
          <p:cNvSpPr/>
          <p:nvPr/>
        </p:nvSpPr>
        <p:spPr>
          <a:xfrm>
            <a:off x="6934200" y="3134198"/>
            <a:ext cx="4827637" cy="327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39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3C3B6-FC62-4592-A1DA-7A4A61B4CD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Are </a:t>
            </a:r>
            <a:r>
              <a:rPr lang="en-US" dirty="0">
                <a:highlight>
                  <a:srgbClr val="FFFF00"/>
                </a:highlight>
                <a:latin typeface="Barlow Black" panose="00000A00000000000000" pitchFamily="2" charset="0"/>
              </a:rPr>
              <a:t>Graphs</a:t>
            </a:r>
            <a:r>
              <a:rPr lang="en-US" dirty="0">
                <a:latin typeface="Barlow Black" panose="00000A00000000000000" pitchFamily="2" charset="0"/>
              </a:rPr>
              <a:t> Hard in Rust?</a:t>
            </a:r>
          </a:p>
        </p:txBody>
      </p:sp>
    </p:spTree>
    <p:extLst>
      <p:ext uri="{BB962C8B-B14F-4D97-AF65-F5344CB8AC3E}">
        <p14:creationId xmlns:p14="http://schemas.microsoft.com/office/powerpoint/2010/main" val="1122018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9481BFB-080D-4B31-A04B-AD753CD198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55" t="21711" r="7919" b="18726"/>
          <a:stretch/>
        </p:blipFill>
        <p:spPr>
          <a:xfrm rot="5400000">
            <a:off x="-634387" y="2660083"/>
            <a:ext cx="3004457" cy="838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58E9D4-3046-4122-9897-D0024AB26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229" y="52500"/>
            <a:ext cx="8371114" cy="6716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3929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9481BFB-080D-4B31-A04B-AD753CD198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55" t="21711" r="7919" b="18726"/>
          <a:stretch/>
        </p:blipFill>
        <p:spPr>
          <a:xfrm rot="5400000">
            <a:off x="-634387" y="2660083"/>
            <a:ext cx="3004457" cy="838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58E9D4-3046-4122-9897-D0024AB26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229" y="52500"/>
            <a:ext cx="8371114" cy="6716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6BCF1C-0E58-4CF6-81E5-8737B6E781C4}"/>
              </a:ext>
            </a:extLst>
          </p:cNvPr>
          <p:cNvSpPr/>
          <p:nvPr/>
        </p:nvSpPr>
        <p:spPr>
          <a:xfrm>
            <a:off x="3026229" y="52500"/>
            <a:ext cx="6074228" cy="785700"/>
          </a:xfrm>
          <a:prstGeom prst="rect">
            <a:avLst/>
          </a:prstGeom>
          <a:solidFill>
            <a:srgbClr val="92D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D24A69-45CF-4FF8-A9BF-EC86B5D39F88}"/>
              </a:ext>
            </a:extLst>
          </p:cNvPr>
          <p:cNvSpPr/>
          <p:nvPr/>
        </p:nvSpPr>
        <p:spPr>
          <a:xfrm>
            <a:off x="3026229" y="838200"/>
            <a:ext cx="6074228" cy="2590800"/>
          </a:xfrm>
          <a:prstGeom prst="rect">
            <a:avLst/>
          </a:prstGeom>
          <a:solidFill>
            <a:schemeClr val="accent5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4430FD-E48D-4604-B508-AC539C2D17F1}"/>
              </a:ext>
            </a:extLst>
          </p:cNvPr>
          <p:cNvSpPr/>
          <p:nvPr/>
        </p:nvSpPr>
        <p:spPr>
          <a:xfrm>
            <a:off x="3026229" y="3429000"/>
            <a:ext cx="6074228" cy="2841171"/>
          </a:xfrm>
          <a:prstGeom prst="rect">
            <a:avLst/>
          </a:prstGeom>
          <a:solidFill>
            <a:srgbClr val="C54C43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F18226-FFB4-4978-BC94-81217E7720C0}"/>
              </a:ext>
            </a:extLst>
          </p:cNvPr>
          <p:cNvSpPr txBox="1"/>
          <p:nvPr/>
        </p:nvSpPr>
        <p:spPr>
          <a:xfrm rot="16200000">
            <a:off x="7393303" y="3051239"/>
            <a:ext cx="4606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A Graph Library</a:t>
            </a:r>
          </a:p>
        </p:txBody>
      </p:sp>
    </p:spTree>
    <p:extLst>
      <p:ext uri="{BB962C8B-B14F-4D97-AF65-F5344CB8AC3E}">
        <p14:creationId xmlns:p14="http://schemas.microsoft.com/office/powerpoint/2010/main" val="679906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0332D0E-4907-4A61-BF4E-E3D7E21DF9F5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50B3FF1-EA30-42F8-8222-CC3A3B462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981591"/>
            <a:ext cx="10210800" cy="20623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AB98A32-9B6E-4EF0-A74A-349B83390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859" y="3613666"/>
            <a:ext cx="8392886" cy="29362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3256620-50C6-483B-AB41-0E7DDF625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3141" y="4201885"/>
            <a:ext cx="2042589" cy="2547257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B4CBD23E-D51C-4049-865B-39AF14507FE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latin typeface="Barlow Black" panose="00000A00000000000000" pitchFamily="2" charset="0"/>
              </a:rPr>
              <a:t>The Design of C++ Graph Libraries: </a:t>
            </a:r>
          </a:p>
          <a:p>
            <a:r>
              <a:rPr lang="en-US" sz="4400" dirty="0">
                <a:latin typeface="Barlow Black" panose="00000A00000000000000" pitchFamily="2" charset="0"/>
              </a:rPr>
              <a:t>Boost Graph Library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45069-19E1-4B85-84A4-02C595974F06}"/>
              </a:ext>
            </a:extLst>
          </p:cNvPr>
          <p:cNvSpPr/>
          <p:nvPr/>
        </p:nvSpPr>
        <p:spPr>
          <a:xfrm>
            <a:off x="4005943" y="2068286"/>
            <a:ext cx="3951514" cy="2721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CF41C9-A2B9-4163-884B-3B4A0B6FE436}"/>
              </a:ext>
            </a:extLst>
          </p:cNvPr>
          <p:cNvSpPr/>
          <p:nvPr/>
        </p:nvSpPr>
        <p:spPr>
          <a:xfrm>
            <a:off x="4005943" y="2710543"/>
            <a:ext cx="3820886" cy="2721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92BA95-44BE-41B8-95F5-EAAEABC55259}"/>
              </a:ext>
            </a:extLst>
          </p:cNvPr>
          <p:cNvSpPr/>
          <p:nvPr/>
        </p:nvSpPr>
        <p:spPr>
          <a:xfrm>
            <a:off x="2808514" y="5185214"/>
            <a:ext cx="1828800" cy="2249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99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60EB-908E-4408-AD32-C93C0F166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Barlow Black" panose="00000A00000000000000" pitchFamily="2" charset="0"/>
              </a:rPr>
              <a:t>The Design of C++ Graph Libraries: </a:t>
            </a:r>
            <a:br>
              <a:rPr lang="en-US" sz="4400" dirty="0">
                <a:latin typeface="Barlow Black" panose="00000A00000000000000" pitchFamily="2" charset="0"/>
              </a:rPr>
            </a:br>
            <a:r>
              <a:rPr lang="en-US" sz="4400" dirty="0">
                <a:latin typeface="Barlow Black" panose="00000A00000000000000" pitchFamily="2" charset="0"/>
              </a:rPr>
              <a:t>Boost Graph Library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0CF58F-45B7-4CE5-B7F1-5936A17B6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9993120" cy="10955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D93696-C4E0-4144-903D-2D00EA220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175832"/>
            <a:ext cx="9631119" cy="21053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4E72ECE-EA62-4CFC-82D6-FF195052153D}"/>
              </a:ext>
            </a:extLst>
          </p:cNvPr>
          <p:cNvSpPr/>
          <p:nvPr/>
        </p:nvSpPr>
        <p:spPr>
          <a:xfrm>
            <a:off x="2220686" y="1825625"/>
            <a:ext cx="3526971" cy="2970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95B815-52D7-4036-A6FA-4605D8684C1B}"/>
              </a:ext>
            </a:extLst>
          </p:cNvPr>
          <p:cNvSpPr/>
          <p:nvPr/>
        </p:nvSpPr>
        <p:spPr>
          <a:xfrm>
            <a:off x="1722681" y="3512911"/>
            <a:ext cx="2925519" cy="3188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88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60EB-908E-4408-AD32-C93C0F166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Barlow Black" panose="00000A00000000000000" pitchFamily="2" charset="0"/>
              </a:rPr>
              <a:t>The Design of C++ Graph Libraries: </a:t>
            </a:r>
            <a:br>
              <a:rPr lang="en-US" sz="4400" dirty="0">
                <a:latin typeface="Barlow Black" panose="00000A00000000000000" pitchFamily="2" charset="0"/>
              </a:rPr>
            </a:br>
            <a:r>
              <a:rPr lang="en-US" sz="4400" dirty="0">
                <a:latin typeface="Barlow Black" panose="00000A00000000000000" pitchFamily="2" charset="0"/>
              </a:rPr>
              <a:t>Boost Graph Library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0CF58F-45B7-4CE5-B7F1-5936A17B6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9993120" cy="10955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4E72ECE-EA62-4CFC-82D6-FF195052153D}"/>
              </a:ext>
            </a:extLst>
          </p:cNvPr>
          <p:cNvSpPr/>
          <p:nvPr/>
        </p:nvSpPr>
        <p:spPr>
          <a:xfrm>
            <a:off x="2220686" y="1825625"/>
            <a:ext cx="3526971" cy="2970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991090-C6B6-4EC8-8402-FDA51EFD1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134261"/>
            <a:ext cx="9583487" cy="20481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A5881E9-F2BE-4798-A16D-445258F147D9}"/>
              </a:ext>
            </a:extLst>
          </p:cNvPr>
          <p:cNvSpPr/>
          <p:nvPr/>
        </p:nvSpPr>
        <p:spPr>
          <a:xfrm>
            <a:off x="1872343" y="3512912"/>
            <a:ext cx="2612571" cy="2753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76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60EB-908E-4408-AD32-C93C0F166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Barlow Black" panose="00000A00000000000000" pitchFamily="2" charset="0"/>
              </a:rPr>
              <a:t>The Design of C++ Graph Libraries: </a:t>
            </a:r>
            <a:br>
              <a:rPr lang="en-US" sz="4400" dirty="0">
                <a:latin typeface="Barlow Black" panose="00000A00000000000000" pitchFamily="2" charset="0"/>
              </a:rPr>
            </a:br>
            <a:r>
              <a:rPr lang="en-US" sz="4400" dirty="0">
                <a:latin typeface="Barlow Black" panose="00000A00000000000000" pitchFamily="2" charset="0"/>
              </a:rPr>
              <a:t>Boost Graph Library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A8F9C9-2698-49D0-9838-6E89027D2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82171"/>
            <a:ext cx="9297698" cy="30579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A5881E9-F2BE-4798-A16D-445258F147D9}"/>
              </a:ext>
            </a:extLst>
          </p:cNvPr>
          <p:cNvSpPr/>
          <p:nvPr/>
        </p:nvSpPr>
        <p:spPr>
          <a:xfrm>
            <a:off x="1872342" y="3402541"/>
            <a:ext cx="2612571" cy="2753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F17EBF-6BCE-4675-A1A0-04DE2420C21A}"/>
              </a:ext>
            </a:extLst>
          </p:cNvPr>
          <p:cNvSpPr/>
          <p:nvPr/>
        </p:nvSpPr>
        <p:spPr>
          <a:xfrm>
            <a:off x="1872343" y="5316538"/>
            <a:ext cx="2612571" cy="2753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FBF2F8-7331-4FCC-8FDF-87770AFC0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100" y="2183355"/>
            <a:ext cx="6439799" cy="46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5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60EB-908E-4408-AD32-C93C0F166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Barlow Black" panose="00000A00000000000000" pitchFamily="2" charset="0"/>
              </a:rPr>
              <a:t>The Design of C++ Graph Libraries: </a:t>
            </a:r>
            <a:br>
              <a:rPr lang="en-US" sz="4400" dirty="0">
                <a:latin typeface="Barlow Black" panose="00000A00000000000000" pitchFamily="2" charset="0"/>
              </a:rPr>
            </a:br>
            <a:r>
              <a:rPr lang="en-US" sz="4400" dirty="0">
                <a:latin typeface="Barlow Black" panose="00000A00000000000000" pitchFamily="2" charset="0"/>
              </a:rPr>
              <a:t>Boost Graph Library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1ED533-C3C7-410E-85F6-867948D09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6589"/>
            <a:ext cx="12192000" cy="275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66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C7521-F853-4915-8791-483962E66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Barlow Black" panose="00000A00000000000000" pitchFamily="2" charset="0"/>
              </a:rPr>
              <a:t>The Design of C++ Graph Libraries: </a:t>
            </a:r>
            <a:br>
              <a:rPr lang="en-US" sz="4400" dirty="0">
                <a:latin typeface="Barlow Black" panose="00000A00000000000000" pitchFamily="2" charset="0"/>
              </a:rPr>
            </a:br>
            <a:r>
              <a:rPr lang="en-US" sz="4400" dirty="0">
                <a:latin typeface="Barlow Black" panose="00000A00000000000000" pitchFamily="2" charset="0"/>
              </a:rPr>
              <a:t>LEMON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F86F2C-7411-4C31-9A9B-4B8E34C42256}"/>
              </a:ext>
            </a:extLst>
          </p:cNvPr>
          <p:cNvSpPr txBox="1"/>
          <p:nvPr/>
        </p:nvSpPr>
        <p:spPr>
          <a:xfrm>
            <a:off x="2130973" y="6308209"/>
            <a:ext cx="6949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https://github.com/tpet/lemon/blob/master/lemon/concept_check.h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215059-CA8F-42DD-A95B-A30B3C231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456" y="1376177"/>
            <a:ext cx="7220958" cy="25911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EABDCD-2C02-420D-8990-E6DC1CF41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456" y="3967339"/>
            <a:ext cx="7039957" cy="218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00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C7521-F853-4915-8791-483962E66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Barlow Black" panose="00000A00000000000000" pitchFamily="2" charset="0"/>
              </a:rPr>
              <a:t>The Design of C++ Graph Libraries: </a:t>
            </a:r>
            <a:br>
              <a:rPr lang="en-US" sz="4400" dirty="0">
                <a:latin typeface="Barlow Black" panose="00000A00000000000000" pitchFamily="2" charset="0"/>
              </a:rPr>
            </a:br>
            <a:r>
              <a:rPr lang="en-US" sz="4400" dirty="0">
                <a:latin typeface="Barlow Black" panose="00000A00000000000000" pitchFamily="2" charset="0"/>
              </a:rPr>
              <a:t>LEMON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F86F2C-7411-4C31-9A9B-4B8E34C42256}"/>
              </a:ext>
            </a:extLst>
          </p:cNvPr>
          <p:cNvSpPr txBox="1"/>
          <p:nvPr/>
        </p:nvSpPr>
        <p:spPr>
          <a:xfrm>
            <a:off x="2130973" y="6308209"/>
            <a:ext cx="6949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https://github.com/tpet/lemon/blob/master/lemon/concept_check.h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D93104-8962-4721-834A-C493D23548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4" r="17199"/>
          <a:stretch/>
        </p:blipFill>
        <p:spPr>
          <a:xfrm>
            <a:off x="157655" y="2553292"/>
            <a:ext cx="5195887" cy="28960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67EFA5-746B-4604-AF49-FE0C9A642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956" y="1307803"/>
            <a:ext cx="6190158" cy="500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263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E50F-D832-4652-A3B2-FA6C7C54D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Barlow Black" panose="00000A00000000000000" pitchFamily="2" charset="0"/>
              </a:rPr>
              <a:t>The Design of Rust Graph Libraries:</a:t>
            </a:r>
            <a:br>
              <a:rPr lang="en-US" sz="4400" dirty="0">
                <a:latin typeface="Barlow Black" panose="00000A00000000000000" pitchFamily="2" charset="0"/>
              </a:rPr>
            </a:br>
            <a:r>
              <a:rPr lang="en-US" sz="4400" dirty="0">
                <a:latin typeface="Barlow Black" panose="00000A00000000000000" pitchFamily="2" charset="0"/>
              </a:rPr>
              <a:t>(</a:t>
            </a:r>
            <a:r>
              <a:rPr lang="en-US" sz="4400" dirty="0" err="1">
                <a:latin typeface="Barlow Black" panose="00000A00000000000000" pitchFamily="2" charset="0"/>
              </a:rPr>
              <a:t>rs</a:t>
            </a:r>
            <a:r>
              <a:rPr lang="en-US" dirty="0" err="1">
                <a:latin typeface="Barlow Black" panose="00000A00000000000000" pitchFamily="2" charset="0"/>
              </a:rPr>
              <a:t>_graph</a:t>
            </a:r>
            <a:r>
              <a:rPr lang="en-US" dirty="0">
                <a:latin typeface="Barlow Black" panose="00000A00000000000000" pitchFamily="2" charset="0"/>
              </a:rPr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D0178-A8CB-4586-849E-291F8FD02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Traits are first class citizens in Rust!!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FAFA86-C1B4-4889-8807-6B90602A8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177" y="2297522"/>
            <a:ext cx="9097645" cy="434400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6883A6F-E2DD-41A3-AAFB-287A7134E116}"/>
              </a:ext>
            </a:extLst>
          </p:cNvPr>
          <p:cNvSpPr/>
          <p:nvPr/>
        </p:nvSpPr>
        <p:spPr>
          <a:xfrm>
            <a:off x="1692166" y="2680138"/>
            <a:ext cx="2543503" cy="2732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A94345-AF07-4FE3-99A4-9B29DF21001F}"/>
              </a:ext>
            </a:extLst>
          </p:cNvPr>
          <p:cNvSpPr/>
          <p:nvPr/>
        </p:nvSpPr>
        <p:spPr>
          <a:xfrm>
            <a:off x="1692165" y="4067504"/>
            <a:ext cx="2764221" cy="3557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6252A6-9ADD-4F02-8A59-7CC2A757DA89}"/>
              </a:ext>
            </a:extLst>
          </p:cNvPr>
          <p:cNvSpPr txBox="1"/>
          <p:nvPr/>
        </p:nvSpPr>
        <p:spPr>
          <a:xfrm>
            <a:off x="6789683" y="6311900"/>
            <a:ext cx="5402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https://docs.rs/rs-graph/0.19.2/src/rs_graph/linkedlistgraph.rs.html</a:t>
            </a:r>
          </a:p>
        </p:txBody>
      </p:sp>
    </p:spTree>
    <p:extLst>
      <p:ext uri="{BB962C8B-B14F-4D97-AF65-F5344CB8AC3E}">
        <p14:creationId xmlns:p14="http://schemas.microsoft.com/office/powerpoint/2010/main" val="2890971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3C3B6-FC62-4592-A1DA-7A4A61B4CD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Are </a:t>
            </a:r>
            <a:r>
              <a:rPr lang="en-US" dirty="0">
                <a:highlight>
                  <a:srgbClr val="FFFF00"/>
                </a:highlight>
                <a:latin typeface="Barlow Black" panose="00000A00000000000000" pitchFamily="2" charset="0"/>
              </a:rPr>
              <a:t>Graphs</a:t>
            </a:r>
            <a:r>
              <a:rPr lang="en-US" dirty="0">
                <a:latin typeface="Barlow Black" panose="00000A00000000000000" pitchFamily="2" charset="0"/>
              </a:rPr>
              <a:t> </a:t>
            </a:r>
            <a:r>
              <a:rPr lang="en-US" dirty="0">
                <a:highlight>
                  <a:srgbClr val="00FF00"/>
                </a:highlight>
                <a:latin typeface="Barlow Black" panose="00000A00000000000000" pitchFamily="2" charset="0"/>
              </a:rPr>
              <a:t>Hard</a:t>
            </a:r>
            <a:r>
              <a:rPr lang="en-US" dirty="0">
                <a:latin typeface="Barlow Black" panose="00000A00000000000000" pitchFamily="2" charset="0"/>
              </a:rPr>
              <a:t> in Rust?</a:t>
            </a:r>
          </a:p>
        </p:txBody>
      </p:sp>
    </p:spTree>
    <p:extLst>
      <p:ext uri="{BB962C8B-B14F-4D97-AF65-F5344CB8AC3E}">
        <p14:creationId xmlns:p14="http://schemas.microsoft.com/office/powerpoint/2010/main" val="40022589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E50F-D832-4652-A3B2-FA6C7C54D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Barlow Black" panose="00000A00000000000000" pitchFamily="2" charset="0"/>
              </a:rPr>
              <a:t>The Design of Rust Graph Libraries:</a:t>
            </a:r>
            <a:br>
              <a:rPr lang="en-US" sz="4400" dirty="0">
                <a:latin typeface="Barlow Black" panose="00000A00000000000000" pitchFamily="2" charset="0"/>
              </a:rPr>
            </a:br>
            <a:r>
              <a:rPr lang="en-US" sz="4400" dirty="0">
                <a:latin typeface="Barlow Black" panose="00000A00000000000000" pitchFamily="2" charset="0"/>
              </a:rPr>
              <a:t>(</a:t>
            </a:r>
            <a:r>
              <a:rPr lang="en-US" sz="4400" dirty="0" err="1">
                <a:latin typeface="Barlow Black" panose="00000A00000000000000" pitchFamily="2" charset="0"/>
              </a:rPr>
              <a:t>rs</a:t>
            </a:r>
            <a:r>
              <a:rPr lang="en-US" dirty="0" err="1">
                <a:latin typeface="Barlow Black" panose="00000A00000000000000" pitchFamily="2" charset="0"/>
              </a:rPr>
              <a:t>_graph</a:t>
            </a:r>
            <a:r>
              <a:rPr lang="en-US" dirty="0">
                <a:latin typeface="Barlow Black" panose="00000A00000000000000" pitchFamily="2" charset="0"/>
              </a:rPr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D0178-A8CB-4586-849E-291F8FD02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Implementing graph traits to get concrete graph types: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837E77-4BB0-40A5-8811-7ED8FA312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26" y="2383333"/>
            <a:ext cx="8392696" cy="25244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2BCADF-DE7C-4766-9AB0-1128A2F39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444" y="3592890"/>
            <a:ext cx="7185065" cy="321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016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E50F-D832-4652-A3B2-FA6C7C54D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Barlow Black" panose="00000A00000000000000" pitchFamily="2" charset="0"/>
              </a:rPr>
              <a:t>The Design of Rust Graph Libraries:</a:t>
            </a:r>
            <a:br>
              <a:rPr lang="en-US" sz="4400" dirty="0">
                <a:latin typeface="Barlow Black" panose="00000A00000000000000" pitchFamily="2" charset="0"/>
              </a:rPr>
            </a:br>
            <a:r>
              <a:rPr lang="en-US" dirty="0">
                <a:latin typeface="Barlow Black" panose="00000A00000000000000" pitchFamily="2" charset="0"/>
              </a:rPr>
              <a:t>(</a:t>
            </a:r>
            <a:r>
              <a:rPr lang="en-US" dirty="0" err="1">
                <a:latin typeface="Barlow Black" panose="00000A00000000000000" pitchFamily="2" charset="0"/>
              </a:rPr>
              <a:t>rust_road_router</a:t>
            </a:r>
            <a:r>
              <a:rPr lang="en-US" dirty="0">
                <a:latin typeface="Barlow Black" panose="00000A00000000000000" pitchFamily="2" charset="0"/>
              </a:rPr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D0178-A8CB-4586-849E-291F8FD02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 Traits: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CFF94E-1CE7-4C81-8861-712A8936A3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07"/>
          <a:stretch/>
        </p:blipFill>
        <p:spPr>
          <a:xfrm>
            <a:off x="4559878" y="1825625"/>
            <a:ext cx="6793922" cy="489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979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E50F-D832-4652-A3B2-FA6C7C54D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Barlow Black" panose="00000A00000000000000" pitchFamily="2" charset="0"/>
              </a:rPr>
              <a:t>The Design of Rust Graph Libraries:</a:t>
            </a:r>
            <a:br>
              <a:rPr lang="en-US" sz="4400" dirty="0">
                <a:latin typeface="Barlow Black" panose="00000A00000000000000" pitchFamily="2" charset="0"/>
              </a:rPr>
            </a:br>
            <a:r>
              <a:rPr lang="en-US" dirty="0">
                <a:latin typeface="Barlow Black" panose="00000A00000000000000" pitchFamily="2" charset="0"/>
              </a:rPr>
              <a:t>(</a:t>
            </a:r>
            <a:r>
              <a:rPr lang="en-US" dirty="0" err="1">
                <a:latin typeface="Barlow Black" panose="00000A00000000000000" pitchFamily="2" charset="0"/>
              </a:rPr>
              <a:t>rust_road_router</a:t>
            </a:r>
            <a:r>
              <a:rPr lang="en-US" dirty="0">
                <a:latin typeface="Barlow Black" panose="00000A00000000000000" pitchFamily="2" charset="0"/>
              </a:rPr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D0178-A8CB-4586-849E-291F8FD02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 Implementation: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A9493B-9DB7-4472-990B-3DF8883C6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091" y="2424462"/>
            <a:ext cx="7001852" cy="362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578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5AC227-B391-49CA-A79B-D235D9DA6207}"/>
              </a:ext>
            </a:extLst>
          </p:cNvPr>
          <p:cNvSpPr/>
          <p:nvPr/>
        </p:nvSpPr>
        <p:spPr>
          <a:xfrm>
            <a:off x="532435" y="3171463"/>
            <a:ext cx="9363919" cy="1006998"/>
          </a:xfrm>
          <a:prstGeom prst="rect">
            <a:avLst/>
          </a:prstGeom>
          <a:solidFill>
            <a:srgbClr val="EA1E1E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D3E50F-D832-4652-A3B2-FA6C7C54D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Comparing the C++ and Rust Libraries:</a:t>
            </a:r>
            <a:br>
              <a:rPr lang="en-US" dirty="0">
                <a:latin typeface="Barlow Black" panose="00000A00000000000000" pitchFamily="2" charset="0"/>
              </a:rPr>
            </a:br>
            <a:r>
              <a:rPr lang="en-US" dirty="0">
                <a:latin typeface="Barlow Black" panose="00000A00000000000000" pitchFamily="2" charset="0"/>
              </a:rPr>
              <a:t>Graph Interfaces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D0178-A8CB-4586-849E-291F8FD02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13739" cy="4351338"/>
          </a:xfrm>
        </p:spPr>
        <p:txBody>
          <a:bodyPr/>
          <a:lstStyle/>
          <a:p>
            <a:r>
              <a:rPr lang="en-US" dirty="0"/>
              <a:t>Traits being first class citizens in Rust saves us from metaprogramming tricks and Boost MPL!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So, are generic graph interfaces hard in Rust?</a:t>
            </a:r>
            <a:br>
              <a:rPr lang="en-US" dirty="0"/>
            </a:br>
            <a:r>
              <a:rPr lang="en-US" dirty="0"/>
              <a:t>No.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21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E50F-D832-4652-A3B2-FA6C7C54D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Comparing the C++ and Rust Libraries:</a:t>
            </a:r>
            <a:br>
              <a:rPr lang="en-US" dirty="0">
                <a:latin typeface="Barlow Black" panose="00000A00000000000000" pitchFamily="2" charset="0"/>
              </a:rPr>
            </a:br>
            <a:r>
              <a:rPr lang="en-US" dirty="0">
                <a:latin typeface="Barlow Black" panose="00000A00000000000000" pitchFamily="2" charset="0"/>
              </a:rPr>
              <a:t>Graph Representations – Adj. Matrix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AB453F-FF6E-4F54-B22F-EEB2D102F6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C++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6864E99-6E03-4580-8816-F069A77E27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Rust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983D8592-A5E2-4650-B541-620C598DB46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060550" y="4958771"/>
            <a:ext cx="8047192" cy="890832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22474268-5514-4CB8-8C12-A1B59A7FEE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2130" r="21039" b="4282"/>
          <a:stretch/>
        </p:blipFill>
        <p:spPr>
          <a:xfrm>
            <a:off x="643018" y="2983584"/>
            <a:ext cx="5157787" cy="89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019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E50F-D832-4652-A3B2-FA6C7C54D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Comparing the C++ and Rust Libraries:</a:t>
            </a:r>
            <a:br>
              <a:rPr lang="en-US" dirty="0">
                <a:latin typeface="Barlow Black" panose="00000A00000000000000" pitchFamily="2" charset="0"/>
              </a:rPr>
            </a:br>
            <a:r>
              <a:rPr lang="en-US" dirty="0">
                <a:latin typeface="Barlow Black" panose="00000A00000000000000" pitchFamily="2" charset="0"/>
              </a:rPr>
              <a:t>Graph Representations – Adj. List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AB453F-FF6E-4F54-B22F-EEB2D102F6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C++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6864E99-6E03-4580-8816-F069A77E27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Rust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EEA8777-FB7C-4C08-84F6-35D1D2D0D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756" y="4347368"/>
            <a:ext cx="5191850" cy="323895"/>
          </a:xfrm>
          <a:prstGeom prst="rect">
            <a:avLst/>
          </a:prstGeom>
        </p:spPr>
      </p:pic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9D49B228-1655-4FD3-8AE5-F7CDB62E75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609767" y="2766920"/>
            <a:ext cx="2715004" cy="1324160"/>
          </a:xfrm>
          <a:prstGeom prst="rect">
            <a:avLst/>
          </a:prstGeom>
        </p:spPr>
      </p:pic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72055DCB-773E-49D8-A1D5-C4B7EBDBAB8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7648890" y="4500694"/>
            <a:ext cx="3410426" cy="177189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8EC9CF7-CE90-4EC1-9063-9BD7882C75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5147" y="2011562"/>
            <a:ext cx="4420217" cy="226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003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E50F-D832-4652-A3B2-FA6C7C54D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arlow Black" panose="00000A00000000000000" pitchFamily="2" charset="0"/>
              </a:rPr>
              <a:t>Comparing the C++ and Rust Libraries:</a:t>
            </a:r>
            <a:br>
              <a:rPr lang="en-US" dirty="0">
                <a:latin typeface="Barlow Black" panose="00000A00000000000000" pitchFamily="2" charset="0"/>
              </a:rPr>
            </a:br>
            <a:r>
              <a:rPr lang="en-US" dirty="0">
                <a:latin typeface="Barlow Black" panose="00000A00000000000000" pitchFamily="2" charset="0"/>
              </a:rPr>
              <a:t>Graph Representations – Pointer &amp; Struct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AB453F-FF6E-4F54-B22F-EEB2D102F6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C++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6864E99-6E03-4580-8816-F069A77E27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Rust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DCC30F-E29F-4EF7-A687-66B84B54996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???</a:t>
            </a:r>
          </a:p>
          <a:p>
            <a:r>
              <a:rPr lang="en-US" dirty="0"/>
              <a:t>Do you need it?</a:t>
            </a:r>
          </a:p>
          <a:p>
            <a:r>
              <a:rPr lang="en-US" dirty="0"/>
              <a:t>Do you </a:t>
            </a:r>
            <a:r>
              <a:rPr lang="en-US" b="1" i="1" u="sng" dirty="0"/>
              <a:t>really</a:t>
            </a:r>
            <a:r>
              <a:rPr lang="en-US" dirty="0"/>
              <a:t> need it?</a:t>
            </a:r>
          </a:p>
          <a:p>
            <a:r>
              <a:rPr lang="en-US" dirty="0"/>
              <a:t>Use ‘unsafe’ and write tests.</a:t>
            </a:r>
          </a:p>
          <a:p>
            <a:endParaRPr lang="en-US" dirty="0"/>
          </a:p>
        </p:txBody>
      </p:sp>
      <p:pic>
        <p:nvPicPr>
          <p:cNvPr id="12" name="Content Placeholder 10">
            <a:extLst>
              <a:ext uri="{FF2B5EF4-FFF2-40B4-BE49-F238E27FC236}">
                <a16:creationId xmlns:a16="http://schemas.microsoft.com/office/drawing/2014/main" id="{BA725467-8BD5-4DE9-9077-1A6874B6A5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087" b="49967"/>
          <a:stretch/>
        </p:blipFill>
        <p:spPr>
          <a:xfrm>
            <a:off x="136052" y="1681163"/>
            <a:ext cx="5948835" cy="37022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CF91FF-5AA2-4385-9FEE-6F4B28AC6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422" y="4895765"/>
            <a:ext cx="4505954" cy="18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3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A0BAD0C-5FC0-4A9F-82FB-6964A7AF65DF}"/>
              </a:ext>
            </a:extLst>
          </p:cNvPr>
          <p:cNvSpPr/>
          <p:nvPr/>
        </p:nvSpPr>
        <p:spPr>
          <a:xfrm>
            <a:off x="838200" y="1825625"/>
            <a:ext cx="10515600" cy="4351337"/>
          </a:xfrm>
          <a:prstGeom prst="rect">
            <a:avLst/>
          </a:prstGeom>
          <a:solidFill>
            <a:srgbClr val="EA1E1E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2818165-2721-4625-A270-83C93E167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Conclusion (?)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378356B-EC7E-4E3C-8554-A34C6B052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So, are generic graph interfaces hard in Rust?</a:t>
            </a:r>
            <a:br>
              <a:rPr lang="en-US" dirty="0"/>
            </a:br>
            <a:r>
              <a:rPr lang="en-US" dirty="0"/>
              <a:t>No.</a:t>
            </a:r>
          </a:p>
          <a:p>
            <a:r>
              <a:rPr lang="en-US" dirty="0"/>
              <a:t>So, are some graph representations hard in Rust?</a:t>
            </a:r>
            <a:br>
              <a:rPr lang="en-US" dirty="0"/>
            </a:br>
            <a:r>
              <a:rPr lang="en-US" dirty="0"/>
              <a:t>No, but pointer &amp; struct graphs need ‘unsafe’ and tests.</a:t>
            </a:r>
          </a:p>
          <a:p>
            <a:r>
              <a:rPr lang="en-US" dirty="0"/>
              <a:t>But you shouldn’t be using pointer &amp; struct graphs anyway.</a:t>
            </a:r>
          </a:p>
          <a:p>
            <a:endParaRPr lang="en-US" dirty="0"/>
          </a:p>
          <a:p>
            <a:r>
              <a:rPr lang="en-US" dirty="0"/>
              <a:t>For representations that you _should_ use, Rust code looks a lot like C++ code.</a:t>
            </a:r>
          </a:p>
        </p:txBody>
      </p:sp>
    </p:spTree>
    <p:extLst>
      <p:ext uri="{BB962C8B-B14F-4D97-AF65-F5344CB8AC3E}">
        <p14:creationId xmlns:p14="http://schemas.microsoft.com/office/powerpoint/2010/main" val="13186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3C3B6-FC62-4592-A1DA-7A4A61B4CD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Are </a:t>
            </a:r>
            <a:r>
              <a:rPr lang="en-US" dirty="0">
                <a:highlight>
                  <a:srgbClr val="FFFF00"/>
                </a:highlight>
                <a:latin typeface="Barlow Black" panose="00000A00000000000000" pitchFamily="2" charset="0"/>
              </a:rPr>
              <a:t>Graphs</a:t>
            </a:r>
            <a:r>
              <a:rPr lang="en-US" dirty="0">
                <a:latin typeface="Barlow Black" panose="00000A00000000000000" pitchFamily="2" charset="0"/>
              </a:rPr>
              <a:t> </a:t>
            </a:r>
            <a:r>
              <a:rPr lang="en-US" dirty="0">
                <a:highlight>
                  <a:srgbClr val="00FF00"/>
                </a:highlight>
                <a:latin typeface="Barlow Black" panose="00000A00000000000000" pitchFamily="2" charset="0"/>
              </a:rPr>
              <a:t>Hard</a:t>
            </a:r>
            <a:r>
              <a:rPr lang="en-US" dirty="0">
                <a:latin typeface="Barlow Black" panose="00000A00000000000000" pitchFamily="2" charset="0"/>
              </a:rPr>
              <a:t> in Rust?</a:t>
            </a:r>
          </a:p>
        </p:txBody>
      </p:sp>
    </p:spTree>
    <p:extLst>
      <p:ext uri="{BB962C8B-B14F-4D97-AF65-F5344CB8AC3E}">
        <p14:creationId xmlns:p14="http://schemas.microsoft.com/office/powerpoint/2010/main" val="5346151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3C3B6-FC62-4592-A1DA-7A4A61B4C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95804"/>
          </a:xfrm>
        </p:spPr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Are </a:t>
            </a:r>
            <a:r>
              <a:rPr lang="en-US" dirty="0">
                <a:highlight>
                  <a:srgbClr val="FFFF00"/>
                </a:highlight>
                <a:latin typeface="Barlow Black" panose="00000A00000000000000" pitchFamily="2" charset="0"/>
              </a:rPr>
              <a:t>Graphs</a:t>
            </a:r>
            <a:r>
              <a:rPr lang="en-US" dirty="0">
                <a:latin typeface="Barlow Black" panose="00000A00000000000000" pitchFamily="2" charset="0"/>
              </a:rPr>
              <a:t> </a:t>
            </a:r>
            <a:r>
              <a:rPr lang="en-US" dirty="0">
                <a:highlight>
                  <a:srgbClr val="00FF00"/>
                </a:highlight>
                <a:latin typeface="Barlow Black" panose="00000A00000000000000" pitchFamily="2" charset="0"/>
              </a:rPr>
              <a:t>Hard</a:t>
            </a:r>
            <a:r>
              <a:rPr lang="en-US" dirty="0">
                <a:latin typeface="Barlow Black" panose="00000A00000000000000" pitchFamily="2" charset="0"/>
              </a:rPr>
              <a:t> in Rust?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A3AE36-59BF-4A04-8572-A03A98B4B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60" y="4140342"/>
            <a:ext cx="11136279" cy="24863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A313D1-33FF-40AD-B4A0-6BAD03626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402" y="2118167"/>
            <a:ext cx="7835677" cy="22695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376581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72EF3-AE15-4416-8405-E90B25A88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  <a:latin typeface="Barlow Black" panose="00000A00000000000000" pitchFamily="2" charset="0"/>
              </a:rPr>
              <a:t>Graphs</a:t>
            </a:r>
            <a:endParaRPr lang="en-US" dirty="0"/>
          </a:p>
        </p:txBody>
      </p:sp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D7A44892-8D8F-4CFF-B2DC-D9C015F991E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91721730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5" name="Content Placeholder 24" descr="A picture containing shape&#10;&#10;Description automatically generated">
            <a:extLst>
              <a:ext uri="{FF2B5EF4-FFF2-40B4-BE49-F238E27FC236}">
                <a16:creationId xmlns:a16="http://schemas.microsoft.com/office/drawing/2014/main" id="{E40801B0-AF9C-4C62-8DBB-3F29B26336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658" y="2476169"/>
            <a:ext cx="4514683" cy="3050250"/>
          </a:xfr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A614B86-3B9B-48D1-B340-7CE44F8A9EFB}"/>
              </a:ext>
            </a:extLst>
          </p:cNvPr>
          <p:cNvSpPr txBox="1"/>
          <p:nvPr/>
        </p:nvSpPr>
        <p:spPr>
          <a:xfrm>
            <a:off x="2359990" y="1825625"/>
            <a:ext cx="2138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Graph data structure</a:t>
            </a:r>
          </a:p>
        </p:txBody>
      </p: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6C39FFB0-A0C8-4C17-8FF7-CF392CFAA6CD}"/>
              </a:ext>
            </a:extLst>
          </p:cNvPr>
          <p:cNvSpPr/>
          <p:nvPr/>
        </p:nvSpPr>
        <p:spPr>
          <a:xfrm>
            <a:off x="9872320" y="1356552"/>
            <a:ext cx="1272759" cy="167681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678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9FAFC-9769-400C-A6BF-58D0E97D8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4551E-EEE9-4AA5-A475-C6EEC68C7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 </a:t>
            </a:r>
            <a:r>
              <a:rPr lang="en-US" dirty="0" err="1"/>
              <a:t>Zeitz</a:t>
            </a:r>
            <a:r>
              <a:rPr lang="en-US" dirty="0"/>
              <a:t> </a:t>
            </a:r>
          </a:p>
          <a:p>
            <a:r>
              <a:rPr lang="en-US" dirty="0"/>
              <a:t>Dev </a:t>
            </a:r>
            <a:r>
              <a:rPr lang="en-US" dirty="0" err="1"/>
              <a:t>Purandare</a:t>
            </a:r>
            <a:r>
              <a:rPr lang="en-US" dirty="0"/>
              <a:t> </a:t>
            </a:r>
          </a:p>
          <a:p>
            <a:r>
              <a:rPr lang="en-US" dirty="0"/>
              <a:t>Daniel Bittman</a:t>
            </a:r>
          </a:p>
          <a:p>
            <a:r>
              <a:rPr lang="en-US" dirty="0"/>
              <a:t>Peter Wilcox</a:t>
            </a:r>
          </a:p>
          <a:p>
            <a:r>
              <a:rPr lang="en-US" dirty="0"/>
              <a:t>Lawrence Lawson</a:t>
            </a:r>
          </a:p>
          <a:p>
            <a:r>
              <a:rPr lang="en-US" dirty="0"/>
              <a:t>Soham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701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S Hermann Gmeiner School, Faridabad - Home | Facebook">
            <a:extLst>
              <a:ext uri="{FF2B5EF4-FFF2-40B4-BE49-F238E27FC236}">
                <a16:creationId xmlns:a16="http://schemas.microsoft.com/office/drawing/2014/main" id="{EE4CFD81-01BD-4F4B-996D-7EA9A6793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23" y="650631"/>
            <a:ext cx="20383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23C84B9-1965-4486-BCAD-EA033E835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31" y="650631"/>
            <a:ext cx="2038350" cy="2038350"/>
          </a:xfrm>
          <a:prstGeom prst="rect">
            <a:avLst/>
          </a:prstGeom>
        </p:spPr>
      </p:pic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18FDEE8A-A327-40F0-BE98-63BD9E3C95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615" y="0"/>
            <a:ext cx="4806462" cy="3604847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EE74B9D3-9433-447C-A230-051CBF611F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31" y="3636285"/>
            <a:ext cx="4040275" cy="257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208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BDA9BF-D855-474B-BF85-BED72BCC31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Thank you for your time.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D4D0142-904B-4253-A19B-36DC41E29A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@PayasR</a:t>
            </a:r>
          </a:p>
          <a:p>
            <a:r>
              <a:rPr lang="en-US" dirty="0"/>
              <a:t>(Twitter, GitHub, LinkedIn)</a:t>
            </a:r>
          </a:p>
        </p:txBody>
      </p:sp>
    </p:spTree>
    <p:extLst>
      <p:ext uri="{BB962C8B-B14F-4D97-AF65-F5344CB8AC3E}">
        <p14:creationId xmlns:p14="http://schemas.microsoft.com/office/powerpoint/2010/main" val="18060097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FDC58-9BA9-4A6F-9BC5-FEB31EB9B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Slide: What about C++ Concepts?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AA6D110-71D2-445C-A398-093197270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23359"/>
            <a:ext cx="9002320" cy="5419661"/>
          </a:xfrm>
        </p:spPr>
      </p:pic>
    </p:spTree>
    <p:extLst>
      <p:ext uri="{BB962C8B-B14F-4D97-AF65-F5344CB8AC3E}">
        <p14:creationId xmlns:p14="http://schemas.microsoft.com/office/powerpoint/2010/main" val="1354825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B20B14-743E-4064-9797-D6B5A795FF6C}"/>
              </a:ext>
            </a:extLst>
          </p:cNvPr>
          <p:cNvSpPr/>
          <p:nvPr/>
        </p:nvSpPr>
        <p:spPr>
          <a:xfrm>
            <a:off x="838200" y="3331596"/>
            <a:ext cx="10546669" cy="2154809"/>
          </a:xfrm>
          <a:prstGeom prst="rect">
            <a:avLst/>
          </a:prstGeom>
          <a:solidFill>
            <a:srgbClr val="43C55F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C49B50-09A5-4716-B1EF-6B7370C21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Questions…!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6A3BE-2B25-4C18-82D7-589E5FDFC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i="1" dirty="0"/>
              <a:t>are</a:t>
            </a:r>
            <a:r>
              <a:rPr lang="en-US" dirty="0"/>
              <a:t> graphs?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Graph representations:</a:t>
            </a:r>
          </a:p>
          <a:p>
            <a:r>
              <a:rPr lang="en-US" dirty="0"/>
              <a:t>How do we represent graphs in our programs?</a:t>
            </a:r>
          </a:p>
          <a:p>
            <a:r>
              <a:rPr lang="en-US" dirty="0"/>
              <a:t>Are all graph representations ‘hard’?</a:t>
            </a:r>
          </a:p>
          <a:p>
            <a:r>
              <a:rPr lang="en-US" dirty="0"/>
              <a:t>Which ones are hard only in Rust but not in other languages (C++)?</a:t>
            </a:r>
            <a:br>
              <a:rPr lang="en-US" dirty="0"/>
            </a:br>
            <a:r>
              <a:rPr lang="en-US" dirty="0"/>
              <a:t>Why?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6CBE24-8D5F-4BBD-8BC6-821438AE4DB4}"/>
              </a:ext>
            </a:extLst>
          </p:cNvPr>
          <p:cNvSpPr/>
          <p:nvPr/>
        </p:nvSpPr>
        <p:spPr>
          <a:xfrm>
            <a:off x="838199" y="1685702"/>
            <a:ext cx="10546669" cy="707641"/>
          </a:xfrm>
          <a:prstGeom prst="rect">
            <a:avLst/>
          </a:prstGeom>
          <a:solidFill>
            <a:schemeClr val="accent5">
              <a:alpha val="23922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57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9E2022-EFAF-442B-B099-F14C5FF2C6F1}"/>
              </a:ext>
            </a:extLst>
          </p:cNvPr>
          <p:cNvSpPr/>
          <p:nvPr/>
        </p:nvSpPr>
        <p:spPr>
          <a:xfrm>
            <a:off x="838199" y="2305896"/>
            <a:ext cx="10546669" cy="2013856"/>
          </a:xfrm>
          <a:prstGeom prst="rect">
            <a:avLst/>
          </a:prstGeom>
          <a:solidFill>
            <a:srgbClr val="C54C43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C49B50-09A5-4716-B1EF-6B7370C21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A few questions to start with…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6A3BE-2B25-4C18-82D7-589E5FDFC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8331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Graph Libraries:</a:t>
            </a:r>
          </a:p>
          <a:p>
            <a:r>
              <a:rPr lang="en-US" dirty="0"/>
              <a:t>How do we design reusable graph libraries?</a:t>
            </a:r>
          </a:p>
          <a:p>
            <a:r>
              <a:rPr lang="en-US" dirty="0"/>
              <a:t>Graph libraries = Graph representations + </a:t>
            </a:r>
            <a:r>
              <a:rPr lang="en-US" i="1" dirty="0"/>
              <a:t>&lt;Other components?&gt;</a:t>
            </a:r>
            <a:br>
              <a:rPr lang="en-US" i="1" dirty="0"/>
            </a:br>
            <a:r>
              <a:rPr lang="en-US" dirty="0"/>
              <a:t>Are these other components hard too?</a:t>
            </a:r>
          </a:p>
          <a:p>
            <a:r>
              <a:rPr lang="en-US" dirty="0"/>
              <a:t>If Rust makes a few things </a:t>
            </a:r>
            <a:r>
              <a:rPr lang="en-US" i="1" dirty="0"/>
              <a:t>harder</a:t>
            </a:r>
            <a:r>
              <a:rPr lang="en-US" dirty="0"/>
              <a:t>, does it make anything </a:t>
            </a:r>
            <a:r>
              <a:rPr lang="en-US" i="1" dirty="0"/>
              <a:t>easier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03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9A96-BD16-4D33-B388-4587B2315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What are graphs?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059AB-2CEA-48DF-9F64-6B1046344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740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A graph </a:t>
            </a:r>
            <a:r>
              <a:rPr lang="en-US" b="1" dirty="0"/>
              <a:t>G</a:t>
            </a:r>
            <a:r>
              <a:rPr lang="en-US" dirty="0"/>
              <a:t> consists of:</a:t>
            </a:r>
          </a:p>
          <a:p>
            <a:r>
              <a:rPr lang="en-US" dirty="0"/>
              <a:t>A set of </a:t>
            </a:r>
            <a:r>
              <a:rPr lang="en-US" i="1" u="sng" dirty="0"/>
              <a:t>vertices</a:t>
            </a:r>
            <a:r>
              <a:rPr lang="en-US" dirty="0"/>
              <a:t>, </a:t>
            </a:r>
            <a:r>
              <a:rPr lang="en-US" b="1" dirty="0"/>
              <a:t>V</a:t>
            </a:r>
            <a:r>
              <a:rPr lang="en-US" dirty="0"/>
              <a:t>.</a:t>
            </a:r>
          </a:p>
          <a:p>
            <a:r>
              <a:rPr lang="en-US" dirty="0"/>
              <a:t>A set of </a:t>
            </a:r>
            <a:r>
              <a:rPr lang="en-US" i="1" u="sng" dirty="0"/>
              <a:t>edges</a:t>
            </a:r>
            <a:r>
              <a:rPr lang="en-US" dirty="0"/>
              <a:t>, </a:t>
            </a:r>
            <a:r>
              <a:rPr lang="en-US" b="1" dirty="0"/>
              <a:t>E</a:t>
            </a:r>
            <a:r>
              <a:rPr lang="en-US" dirty="0"/>
              <a:t>, containing pairs </a:t>
            </a:r>
            <a:r>
              <a:rPr lang="en-US" b="1" dirty="0"/>
              <a:t>(x, y) </a:t>
            </a:r>
            <a:r>
              <a:rPr lang="en-US" dirty="0"/>
              <a:t>such that both </a:t>
            </a:r>
            <a:r>
              <a:rPr lang="en-US" b="1" dirty="0"/>
              <a:t>x</a:t>
            </a:r>
            <a:r>
              <a:rPr lang="en-US" dirty="0"/>
              <a:t> and </a:t>
            </a:r>
            <a:r>
              <a:rPr lang="en-US" b="1" dirty="0"/>
              <a:t>y</a:t>
            </a:r>
            <a:r>
              <a:rPr lang="en-US" dirty="0"/>
              <a:t> are in </a:t>
            </a:r>
            <a:r>
              <a:rPr lang="en-US" b="1" dirty="0"/>
              <a:t>V</a:t>
            </a:r>
            <a:r>
              <a:rPr lang="en-US" dirty="0"/>
              <a:t>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4125B5F-4241-4A26-BC52-79AC54E18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63017" y="3883742"/>
            <a:ext cx="3156754" cy="213114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6D37198-F2DB-46BB-AC2F-8A13456127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64301"/>
          <a:stretch/>
        </p:blipFill>
        <p:spPr>
          <a:xfrm>
            <a:off x="5899576" y="3499721"/>
            <a:ext cx="5569659" cy="28121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E97D0A-85A0-4ED6-B7DE-C7CE1790252A}"/>
              </a:ext>
            </a:extLst>
          </p:cNvPr>
          <p:cNvSpPr txBox="1"/>
          <p:nvPr/>
        </p:nvSpPr>
        <p:spPr>
          <a:xfrm>
            <a:off x="3009687" y="6308209"/>
            <a:ext cx="1311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Vertices, </a:t>
            </a:r>
            <a:r>
              <a:rPr lang="en-US" b="1" dirty="0"/>
              <a:t>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76F3D-CFC5-45A1-A3A9-87FE6C7490F3}"/>
              </a:ext>
            </a:extLst>
          </p:cNvPr>
          <p:cNvSpPr txBox="1"/>
          <p:nvPr/>
        </p:nvSpPr>
        <p:spPr>
          <a:xfrm>
            <a:off x="7366462" y="6308209"/>
            <a:ext cx="263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Vertices, </a:t>
            </a:r>
            <a:r>
              <a:rPr lang="en-US" b="1" dirty="0"/>
              <a:t>V </a:t>
            </a:r>
            <a:r>
              <a:rPr lang="en-US" dirty="0"/>
              <a:t>and Edges, </a:t>
            </a:r>
            <a:r>
              <a:rPr lang="en-US" b="1" dirty="0"/>
              <a:t>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53FFDB-94FF-403F-B2C3-090F4A703FF0}"/>
              </a:ext>
            </a:extLst>
          </p:cNvPr>
          <p:cNvSpPr txBox="1"/>
          <p:nvPr/>
        </p:nvSpPr>
        <p:spPr>
          <a:xfrm>
            <a:off x="10356424" y="4269452"/>
            <a:ext cx="1693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Graph, G</a:t>
            </a: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EB12C6E3-19F7-488C-A189-BC08297183C8}"/>
              </a:ext>
            </a:extLst>
          </p:cNvPr>
          <p:cNvSpPr/>
          <p:nvPr/>
        </p:nvSpPr>
        <p:spPr>
          <a:xfrm>
            <a:off x="9868744" y="4439919"/>
            <a:ext cx="487680" cy="24384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59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9A96-BD16-4D33-B388-4587B2315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What are graphs?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059AB-2CEA-48DF-9F64-6B1046344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740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 graph </a:t>
            </a:r>
            <a:r>
              <a:rPr lang="en-US" b="1" dirty="0"/>
              <a:t>G</a:t>
            </a:r>
            <a:r>
              <a:rPr lang="en-US" dirty="0"/>
              <a:t> consists of:</a:t>
            </a:r>
          </a:p>
          <a:p>
            <a:r>
              <a:rPr lang="en-US" dirty="0"/>
              <a:t>A set of </a:t>
            </a:r>
            <a:r>
              <a:rPr lang="en-US" i="1" u="sng" dirty="0"/>
              <a:t>vertices</a:t>
            </a:r>
            <a:r>
              <a:rPr lang="en-US" dirty="0"/>
              <a:t>, </a:t>
            </a:r>
            <a:r>
              <a:rPr lang="en-US" b="1" dirty="0"/>
              <a:t>V</a:t>
            </a:r>
            <a:r>
              <a:rPr lang="en-US" dirty="0"/>
              <a:t>.</a:t>
            </a:r>
          </a:p>
          <a:p>
            <a:r>
              <a:rPr lang="en-US" dirty="0"/>
              <a:t>A set of </a:t>
            </a:r>
            <a:r>
              <a:rPr lang="en-US" i="1" u="sng" dirty="0"/>
              <a:t>edges</a:t>
            </a:r>
            <a:r>
              <a:rPr lang="en-US" dirty="0"/>
              <a:t>, </a:t>
            </a:r>
            <a:r>
              <a:rPr lang="en-US" b="1" dirty="0"/>
              <a:t>E</a:t>
            </a:r>
            <a:r>
              <a:rPr lang="en-US" dirty="0"/>
              <a:t>, containing pairs </a:t>
            </a:r>
            <a:r>
              <a:rPr lang="en-US" b="1" dirty="0"/>
              <a:t>(x, y) </a:t>
            </a:r>
            <a:r>
              <a:rPr lang="en-US" dirty="0"/>
              <a:t>such that both </a:t>
            </a:r>
            <a:r>
              <a:rPr lang="en-US" b="1" dirty="0"/>
              <a:t>x</a:t>
            </a:r>
            <a:r>
              <a:rPr lang="en-US" dirty="0"/>
              <a:t> and </a:t>
            </a:r>
            <a:r>
              <a:rPr lang="en-US" b="1" dirty="0"/>
              <a:t>y</a:t>
            </a:r>
            <a:r>
              <a:rPr lang="en-US" dirty="0"/>
              <a:t> are in </a:t>
            </a:r>
            <a:r>
              <a:rPr lang="en-US" b="1" dirty="0"/>
              <a:t>V</a:t>
            </a:r>
            <a:r>
              <a:rPr lang="en-US" dirty="0"/>
              <a:t>.</a:t>
            </a:r>
          </a:p>
          <a:p>
            <a:r>
              <a:rPr lang="en-US" dirty="0"/>
              <a:t>Sometimes, some edges are associated with one or more edge weights.</a:t>
            </a:r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6DDE844F-390C-46CC-8542-3D50A2B5B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592" y="3499721"/>
            <a:ext cx="4514895" cy="304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20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3FF3C-5A0D-4A06-82F6-2E1517BF7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Section 1: </a:t>
            </a:r>
            <a:br>
              <a:rPr lang="en-US" dirty="0">
                <a:latin typeface="Barlow Black" panose="00000A00000000000000" pitchFamily="2" charset="0"/>
              </a:rPr>
            </a:br>
            <a:r>
              <a:rPr lang="en-US" dirty="0">
                <a:latin typeface="Barlow Black" panose="00000A00000000000000" pitchFamily="2" charset="0"/>
              </a:rPr>
              <a:t>Graph Representations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AC4CB-EF5E-428D-80FB-147CCF91AE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9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1026</Words>
  <Application>Microsoft Office PowerPoint</Application>
  <PresentationFormat>Widescreen</PresentationFormat>
  <Paragraphs>125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Barlow Black</vt:lpstr>
      <vt:lpstr>Calibri</vt:lpstr>
      <vt:lpstr>Calibri Light</vt:lpstr>
      <vt:lpstr>Office Theme</vt:lpstr>
      <vt:lpstr>Are Graphs Hard in Rust?</vt:lpstr>
      <vt:lpstr>Are Graphs Hard in Rust?</vt:lpstr>
      <vt:lpstr>Are Graphs Hard in Rust?</vt:lpstr>
      <vt:lpstr>Graphs</vt:lpstr>
      <vt:lpstr>Questions…!</vt:lpstr>
      <vt:lpstr>A few questions to start with…</vt:lpstr>
      <vt:lpstr>What are graphs?</vt:lpstr>
      <vt:lpstr>What are graphs?</vt:lpstr>
      <vt:lpstr>Section 1:  Graph Representations</vt:lpstr>
      <vt:lpstr>Graph Representations: Adjacency Matrix</vt:lpstr>
      <vt:lpstr>Graph Representations: Adjacency List</vt:lpstr>
      <vt:lpstr>Graph Representations: Edge List (Arc List)</vt:lpstr>
      <vt:lpstr>Graph Representations: Adjacency Array</vt:lpstr>
      <vt:lpstr>Graph Representations: Doubly Connected Edge List (DCEL)</vt:lpstr>
      <vt:lpstr>Graph Representations: Pointer-and-Struct</vt:lpstr>
      <vt:lpstr>Graph Representations: The Book</vt:lpstr>
      <vt:lpstr>Questions?</vt:lpstr>
      <vt:lpstr>Section 2:  Graph Libraries</vt:lpstr>
      <vt:lpstr>The Design of Graph Libraries</vt:lpstr>
      <vt:lpstr>PowerPoint Presentation</vt:lpstr>
      <vt:lpstr>PowerPoint Presentation</vt:lpstr>
      <vt:lpstr>PowerPoint Presentation</vt:lpstr>
      <vt:lpstr>The Design of C++ Graph Libraries:  Boost Graph Library</vt:lpstr>
      <vt:lpstr>The Design of C++ Graph Libraries:  Boost Graph Library</vt:lpstr>
      <vt:lpstr>The Design of C++ Graph Libraries:  Boost Graph Library</vt:lpstr>
      <vt:lpstr>The Design of C++ Graph Libraries:  Boost Graph Library</vt:lpstr>
      <vt:lpstr>The Design of C++ Graph Libraries:  LEMON</vt:lpstr>
      <vt:lpstr>The Design of C++ Graph Libraries:  LEMON</vt:lpstr>
      <vt:lpstr>The Design of Rust Graph Libraries: (rs_graph)</vt:lpstr>
      <vt:lpstr>The Design of Rust Graph Libraries: (rs_graph)</vt:lpstr>
      <vt:lpstr>The Design of Rust Graph Libraries: (rust_road_router)</vt:lpstr>
      <vt:lpstr>The Design of Rust Graph Libraries: (rust_road_router)</vt:lpstr>
      <vt:lpstr>Comparing the C++ and Rust Libraries: Graph Interfaces</vt:lpstr>
      <vt:lpstr>Comparing the C++ and Rust Libraries: Graph Representations – Adj. Matrix</vt:lpstr>
      <vt:lpstr>Comparing the C++ and Rust Libraries: Graph Representations – Adj. List</vt:lpstr>
      <vt:lpstr>Comparing the C++ and Rust Libraries: Graph Representations – Pointer &amp; Struct</vt:lpstr>
      <vt:lpstr>Conclusion (?)</vt:lpstr>
      <vt:lpstr>Are Graphs Hard in Rust?</vt:lpstr>
      <vt:lpstr>Are Graphs Hard in Rust?</vt:lpstr>
      <vt:lpstr>Thank you!</vt:lpstr>
      <vt:lpstr>PowerPoint Presentation</vt:lpstr>
      <vt:lpstr>Thank you for your time.</vt:lpstr>
      <vt:lpstr>Bonus Slide: What about C++ Concepts?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Graphs hard in Rust?</dc:title>
  <dc:creator>Payas Rajan</dc:creator>
  <cp:lastModifiedBy>Payas Rajan</cp:lastModifiedBy>
  <cp:revision>5</cp:revision>
  <dcterms:created xsi:type="dcterms:W3CDTF">2020-09-28T13:37:26Z</dcterms:created>
  <dcterms:modified xsi:type="dcterms:W3CDTF">2020-09-30T19:29:46Z</dcterms:modified>
</cp:coreProperties>
</file>